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0" r:id="rId8"/>
    <p:sldId id="267" r:id="rId9"/>
    <p:sldId id="266" r:id="rId10"/>
    <p:sldId id="269" r:id="rId11"/>
    <p:sldId id="263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>
      <p:cViewPr>
        <p:scale>
          <a:sx n="107" d="100"/>
          <a:sy n="107" d="100"/>
        </p:scale>
        <p:origin x="65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9216-99E7-4CE0-BAE2-FA8EA916E55F}" type="datetimeFigureOut">
              <a:rPr lang="en-AU" smtClean="0"/>
              <a:t>9/11/2016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2DDE-05AC-471E-BB13-4BF622D29A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5040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9216-99E7-4CE0-BAE2-FA8EA916E55F}" type="datetimeFigureOut">
              <a:rPr lang="en-AU" smtClean="0"/>
              <a:t>9/11/2016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2DDE-05AC-471E-BB13-4BF622D29A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911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9216-99E7-4CE0-BAE2-FA8EA916E55F}" type="datetimeFigureOut">
              <a:rPr lang="en-AU" smtClean="0"/>
              <a:t>9/11/2016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2DDE-05AC-471E-BB13-4BF622D29A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529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9216-99E7-4CE0-BAE2-FA8EA916E55F}" type="datetimeFigureOut">
              <a:rPr lang="en-AU" smtClean="0"/>
              <a:t>9/11/2016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2DDE-05AC-471E-BB13-4BF622D29A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870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9216-99E7-4CE0-BAE2-FA8EA916E55F}" type="datetimeFigureOut">
              <a:rPr lang="en-AU" smtClean="0"/>
              <a:t>9/11/2016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2DDE-05AC-471E-BB13-4BF622D29A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249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9216-99E7-4CE0-BAE2-FA8EA916E55F}" type="datetimeFigureOut">
              <a:rPr lang="en-AU" smtClean="0"/>
              <a:t>9/11/2016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2DDE-05AC-471E-BB13-4BF622D29A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8480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9216-99E7-4CE0-BAE2-FA8EA916E55F}" type="datetimeFigureOut">
              <a:rPr lang="en-AU" smtClean="0"/>
              <a:t>9/11/2016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2DDE-05AC-471E-BB13-4BF622D29A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851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9216-99E7-4CE0-BAE2-FA8EA916E55F}" type="datetimeFigureOut">
              <a:rPr lang="en-AU" smtClean="0"/>
              <a:t>9/11/2016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2DDE-05AC-471E-BB13-4BF622D29A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1561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9216-99E7-4CE0-BAE2-FA8EA916E55F}" type="datetimeFigureOut">
              <a:rPr lang="en-AU" smtClean="0"/>
              <a:t>9/11/2016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2DDE-05AC-471E-BB13-4BF622D29A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146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9216-99E7-4CE0-BAE2-FA8EA916E55F}" type="datetimeFigureOut">
              <a:rPr lang="en-AU" smtClean="0"/>
              <a:t>9/11/2016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2DDE-05AC-471E-BB13-4BF622D29A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7502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9216-99E7-4CE0-BAE2-FA8EA916E55F}" type="datetimeFigureOut">
              <a:rPr lang="en-AU" smtClean="0"/>
              <a:t>9/11/2016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2DDE-05AC-471E-BB13-4BF622D29A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031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99216-99E7-4CE0-BAE2-FA8EA916E55F}" type="datetimeFigureOut">
              <a:rPr lang="en-AU" smtClean="0"/>
              <a:t>9/11/2016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82DDE-05AC-471E-BB13-4BF622D29A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836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err="1" smtClean="0"/>
              <a:t>Gãy</a:t>
            </a:r>
            <a:r>
              <a:rPr lang="en-AU" dirty="0" smtClean="0"/>
              <a:t> </a:t>
            </a:r>
            <a:r>
              <a:rPr lang="en-AU" dirty="0" err="1" smtClean="0"/>
              <a:t>đầu</a:t>
            </a:r>
            <a:r>
              <a:rPr lang="en-AU" dirty="0" smtClean="0"/>
              <a:t> </a:t>
            </a:r>
            <a:r>
              <a:rPr lang="en-AU" dirty="0" err="1" smtClean="0"/>
              <a:t>trên</a:t>
            </a:r>
            <a:r>
              <a:rPr lang="en-AU" dirty="0" smtClean="0"/>
              <a:t> </a:t>
            </a:r>
            <a:r>
              <a:rPr lang="en-AU" dirty="0" err="1" smtClean="0"/>
              <a:t>xương</a:t>
            </a:r>
            <a:r>
              <a:rPr lang="en-AU" dirty="0" smtClean="0"/>
              <a:t> </a:t>
            </a:r>
            <a:r>
              <a:rPr lang="en-AU" dirty="0" err="1" smtClean="0"/>
              <a:t>đùi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S Babazadeh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1182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Điều</a:t>
            </a:r>
            <a:r>
              <a:rPr lang="en-AU" dirty="0" smtClean="0"/>
              <a:t> </a:t>
            </a:r>
            <a:r>
              <a:rPr lang="en-AU" dirty="0" err="1" smtClean="0"/>
              <a:t>trị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11112" cy="4351338"/>
          </a:xfrm>
        </p:spPr>
        <p:txBody>
          <a:bodyPr>
            <a:normAutofit/>
          </a:bodyPr>
          <a:lstStyle/>
          <a:p>
            <a:r>
              <a:rPr lang="en-AU" dirty="0" err="1" smtClean="0"/>
              <a:t>Thay</a:t>
            </a:r>
            <a:r>
              <a:rPr lang="en-AU" dirty="0" smtClean="0"/>
              <a:t> </a:t>
            </a:r>
            <a:r>
              <a:rPr lang="en-AU" dirty="0" err="1" smtClean="0"/>
              <a:t>khớp</a:t>
            </a:r>
            <a:endParaRPr lang="en-AU" dirty="0" smtClean="0"/>
          </a:p>
          <a:p>
            <a:pPr lvl="1"/>
            <a:r>
              <a:rPr lang="en-AU" dirty="0" smtClean="0"/>
              <a:t>Cho </a:t>
            </a:r>
            <a:r>
              <a:rPr lang="en-AU" dirty="0" err="1" smtClean="0"/>
              <a:t>các</a:t>
            </a:r>
            <a:r>
              <a:rPr lang="en-AU" dirty="0" smtClean="0"/>
              <a:t> </a:t>
            </a:r>
            <a:r>
              <a:rPr lang="en-AU" dirty="0" err="1" smtClean="0"/>
              <a:t>gãy</a:t>
            </a:r>
            <a:r>
              <a:rPr lang="en-AU" dirty="0" smtClean="0"/>
              <a:t> di </a:t>
            </a:r>
            <a:r>
              <a:rPr lang="en-AU" dirty="0" err="1" smtClean="0"/>
              <a:t>lệch</a:t>
            </a:r>
            <a:r>
              <a:rPr lang="en-AU" dirty="0" smtClean="0"/>
              <a:t> </a:t>
            </a:r>
            <a:r>
              <a:rPr lang="en-AU" dirty="0" err="1" smtClean="0"/>
              <a:t>có</a:t>
            </a:r>
            <a:r>
              <a:rPr lang="en-AU" dirty="0" smtClean="0"/>
              <a:t> </a:t>
            </a:r>
            <a:r>
              <a:rPr lang="en-AU" dirty="0" err="1" smtClean="0"/>
              <a:t>nguy</a:t>
            </a:r>
            <a:r>
              <a:rPr lang="en-AU" dirty="0" smtClean="0"/>
              <a:t> </a:t>
            </a:r>
            <a:r>
              <a:rPr lang="en-AU" dirty="0" err="1" smtClean="0"/>
              <a:t>cơ</a:t>
            </a:r>
            <a:r>
              <a:rPr lang="en-AU" dirty="0" smtClean="0"/>
              <a:t> </a:t>
            </a:r>
            <a:r>
              <a:rPr lang="en-AU" dirty="0" err="1" smtClean="0"/>
              <a:t>hoại</a:t>
            </a:r>
            <a:r>
              <a:rPr lang="en-AU" dirty="0" smtClean="0"/>
              <a:t> </a:t>
            </a:r>
            <a:r>
              <a:rPr lang="en-AU" dirty="0" err="1" smtClean="0"/>
              <a:t>tử</a:t>
            </a:r>
            <a:r>
              <a:rPr lang="en-AU" dirty="0" smtClean="0"/>
              <a:t> </a:t>
            </a:r>
            <a:r>
              <a:rPr lang="en-AU" dirty="0" err="1" smtClean="0"/>
              <a:t>chỏm</a:t>
            </a:r>
            <a:r>
              <a:rPr lang="en-AU" dirty="0" smtClean="0"/>
              <a:t> </a:t>
            </a:r>
            <a:r>
              <a:rPr lang="en-AU" dirty="0" err="1" smtClean="0"/>
              <a:t>cao</a:t>
            </a:r>
            <a:r>
              <a:rPr lang="en-AU" dirty="0" smtClean="0"/>
              <a:t> (Garden </a:t>
            </a:r>
            <a:r>
              <a:rPr lang="en-AU" dirty="0" err="1" smtClean="0"/>
              <a:t>loại</a:t>
            </a:r>
            <a:r>
              <a:rPr lang="en-AU" dirty="0" smtClean="0"/>
              <a:t> 3</a:t>
            </a:r>
            <a:r>
              <a:rPr lang="en-AU" dirty="0"/>
              <a:t> </a:t>
            </a:r>
            <a:r>
              <a:rPr lang="en-AU" dirty="0" err="1" smtClean="0"/>
              <a:t>và</a:t>
            </a:r>
            <a:r>
              <a:rPr lang="en-AU" dirty="0" smtClean="0"/>
              <a:t> 4)</a:t>
            </a:r>
          </a:p>
          <a:p>
            <a:pPr lvl="1"/>
            <a:r>
              <a:rPr lang="en-AU" dirty="0" err="1" smtClean="0"/>
              <a:t>Thay</a:t>
            </a:r>
            <a:r>
              <a:rPr lang="en-AU" dirty="0" smtClean="0"/>
              <a:t> </a:t>
            </a:r>
            <a:r>
              <a:rPr lang="en-AU" dirty="0" err="1" smtClean="0"/>
              <a:t>khớp</a:t>
            </a:r>
            <a:r>
              <a:rPr lang="en-AU" dirty="0" smtClean="0"/>
              <a:t> </a:t>
            </a:r>
            <a:r>
              <a:rPr lang="en-AU" dirty="0" err="1" smtClean="0"/>
              <a:t>bán</a:t>
            </a:r>
            <a:r>
              <a:rPr lang="en-AU" dirty="0" smtClean="0"/>
              <a:t> </a:t>
            </a:r>
            <a:r>
              <a:rPr lang="en-AU" dirty="0" err="1" smtClean="0"/>
              <a:t>phần</a:t>
            </a:r>
            <a:r>
              <a:rPr lang="en-AU" dirty="0" smtClean="0"/>
              <a:t>: </a:t>
            </a:r>
            <a:r>
              <a:rPr lang="en-AU" dirty="0" err="1" smtClean="0"/>
              <a:t>cho</a:t>
            </a:r>
            <a:r>
              <a:rPr lang="en-AU" dirty="0" smtClean="0"/>
              <a:t> BN </a:t>
            </a:r>
            <a:r>
              <a:rPr lang="en-AU" dirty="0" err="1" smtClean="0"/>
              <a:t>già</a:t>
            </a:r>
            <a:r>
              <a:rPr lang="en-AU" dirty="0" smtClean="0"/>
              <a:t> </a:t>
            </a:r>
            <a:r>
              <a:rPr lang="en-AU" dirty="0" err="1" smtClean="0"/>
              <a:t>ít</a:t>
            </a:r>
            <a:r>
              <a:rPr lang="en-AU" dirty="0" smtClean="0"/>
              <a:t> </a:t>
            </a:r>
            <a:r>
              <a:rPr lang="en-AU" dirty="0" err="1" smtClean="0"/>
              <a:t>vận</a:t>
            </a:r>
            <a:r>
              <a:rPr lang="en-AU" dirty="0" smtClean="0"/>
              <a:t> </a:t>
            </a:r>
            <a:r>
              <a:rPr lang="en-AU" dirty="0" err="1" smtClean="0"/>
              <a:t>động</a:t>
            </a:r>
            <a:endParaRPr lang="en-AU" dirty="0" smtClean="0"/>
          </a:p>
          <a:p>
            <a:pPr lvl="1"/>
            <a:r>
              <a:rPr lang="en-AU" dirty="0" err="1" smtClean="0"/>
              <a:t>Thay</a:t>
            </a:r>
            <a:r>
              <a:rPr lang="en-AU" dirty="0" smtClean="0"/>
              <a:t> </a:t>
            </a:r>
            <a:r>
              <a:rPr lang="en-AU" dirty="0" err="1" smtClean="0"/>
              <a:t>khớp</a:t>
            </a:r>
            <a:r>
              <a:rPr lang="en-AU" dirty="0" smtClean="0"/>
              <a:t> </a:t>
            </a:r>
            <a:r>
              <a:rPr lang="en-AU" dirty="0" err="1" smtClean="0"/>
              <a:t>toàn</a:t>
            </a:r>
            <a:r>
              <a:rPr lang="en-AU" dirty="0" smtClean="0"/>
              <a:t> </a:t>
            </a:r>
            <a:r>
              <a:rPr lang="en-AU" dirty="0" err="1" smtClean="0"/>
              <a:t>phần</a:t>
            </a:r>
            <a:r>
              <a:rPr lang="en-AU" dirty="0" smtClean="0"/>
              <a:t>: </a:t>
            </a:r>
            <a:r>
              <a:rPr lang="en-AU" dirty="0" err="1" smtClean="0"/>
              <a:t>cho</a:t>
            </a:r>
            <a:r>
              <a:rPr lang="en-AU" dirty="0" smtClean="0"/>
              <a:t> BN </a:t>
            </a:r>
            <a:r>
              <a:rPr lang="en-AU" dirty="0" err="1" smtClean="0"/>
              <a:t>có</a:t>
            </a:r>
            <a:r>
              <a:rPr lang="en-AU" dirty="0" smtClean="0"/>
              <a:t> </a:t>
            </a:r>
            <a:r>
              <a:rPr lang="en-AU" dirty="0" err="1" smtClean="0"/>
              <a:t>nhu</a:t>
            </a:r>
            <a:r>
              <a:rPr lang="en-AU" dirty="0" smtClean="0"/>
              <a:t> </a:t>
            </a:r>
            <a:r>
              <a:rPr lang="en-AU" dirty="0" err="1" smtClean="0"/>
              <a:t>cầu</a:t>
            </a:r>
            <a:r>
              <a:rPr lang="en-AU" dirty="0" smtClean="0"/>
              <a:t> </a:t>
            </a:r>
            <a:r>
              <a:rPr lang="en-AU" dirty="0" err="1" smtClean="0"/>
              <a:t>vận</a:t>
            </a:r>
            <a:r>
              <a:rPr lang="en-AU" dirty="0" smtClean="0"/>
              <a:t> </a:t>
            </a:r>
            <a:r>
              <a:rPr lang="en-AU" dirty="0" err="1" smtClean="0"/>
              <a:t>động</a:t>
            </a:r>
            <a:r>
              <a:rPr lang="en-AU" dirty="0" smtClean="0"/>
              <a:t> </a:t>
            </a:r>
            <a:r>
              <a:rPr lang="en-AU" dirty="0" err="1" smtClean="0"/>
              <a:t>cao</a:t>
            </a:r>
            <a:r>
              <a:rPr lang="en-AU" dirty="0" smtClean="0"/>
              <a:t> </a:t>
            </a:r>
            <a:r>
              <a:rPr lang="en-AU" dirty="0" err="1" smtClean="0"/>
              <a:t>đặc</a:t>
            </a:r>
            <a:r>
              <a:rPr lang="en-AU" dirty="0" smtClean="0"/>
              <a:t> </a:t>
            </a:r>
            <a:r>
              <a:rPr lang="en-AU" dirty="0" err="1" smtClean="0"/>
              <a:t>biệt</a:t>
            </a:r>
            <a:r>
              <a:rPr lang="en-AU" dirty="0" smtClean="0"/>
              <a:t> </a:t>
            </a:r>
            <a:r>
              <a:rPr lang="en-AU" dirty="0" err="1" smtClean="0"/>
              <a:t>có</a:t>
            </a:r>
            <a:r>
              <a:rPr lang="en-AU" dirty="0" smtClean="0"/>
              <a:t> </a:t>
            </a:r>
            <a:r>
              <a:rPr lang="en-AU" dirty="0" err="1" smtClean="0"/>
              <a:t>thoái</a:t>
            </a:r>
            <a:r>
              <a:rPr lang="en-AU" dirty="0" smtClean="0"/>
              <a:t> </a:t>
            </a:r>
            <a:r>
              <a:rPr lang="en-AU" dirty="0" err="1" smtClean="0"/>
              <a:t>hoá</a:t>
            </a:r>
            <a:r>
              <a:rPr lang="en-AU" dirty="0" smtClean="0"/>
              <a:t> </a:t>
            </a:r>
            <a:r>
              <a:rPr lang="en-AU" dirty="0" err="1" smtClean="0"/>
              <a:t>khớp</a:t>
            </a:r>
            <a:r>
              <a:rPr lang="en-AU" dirty="0" smtClean="0"/>
              <a:t> </a:t>
            </a:r>
            <a:r>
              <a:rPr lang="en-AU" dirty="0" err="1" smtClean="0"/>
              <a:t>trước</a:t>
            </a:r>
            <a:r>
              <a:rPr lang="en-AU" dirty="0" smtClean="0"/>
              <a:t> </a:t>
            </a:r>
            <a:r>
              <a:rPr lang="en-AU" dirty="0" err="1" smtClean="0"/>
              <a:t>đó</a:t>
            </a:r>
            <a:endParaRPr lang="en-AU" dirty="0" smtClean="0"/>
          </a:p>
          <a:p>
            <a:pPr lvl="1"/>
            <a:r>
              <a:rPr lang="en-AU" dirty="0" err="1" smtClean="0"/>
              <a:t>Đường</a:t>
            </a:r>
            <a:r>
              <a:rPr lang="en-AU" dirty="0" smtClean="0"/>
              <a:t> </a:t>
            </a:r>
            <a:r>
              <a:rPr lang="en-AU" dirty="0" err="1" smtClean="0"/>
              <a:t>mổ</a:t>
            </a:r>
            <a:r>
              <a:rPr lang="en-AU" dirty="0" smtClean="0"/>
              <a:t>:</a:t>
            </a:r>
          </a:p>
          <a:p>
            <a:pPr lvl="2"/>
            <a:r>
              <a:rPr lang="en-AU" dirty="0" err="1" smtClean="0"/>
              <a:t>Tranh</a:t>
            </a:r>
            <a:r>
              <a:rPr lang="en-AU" dirty="0" smtClean="0"/>
              <a:t> </a:t>
            </a:r>
            <a:r>
              <a:rPr lang="en-AU" dirty="0" err="1" smtClean="0"/>
              <a:t>cãi</a:t>
            </a:r>
            <a:r>
              <a:rPr lang="en-AU" dirty="0" smtClean="0"/>
              <a:t> </a:t>
            </a:r>
            <a:r>
              <a:rPr lang="en-AU" dirty="0" err="1" smtClean="0"/>
              <a:t>và</a:t>
            </a:r>
            <a:r>
              <a:rPr lang="en-AU" dirty="0" smtClean="0"/>
              <a:t> </a:t>
            </a:r>
            <a:r>
              <a:rPr lang="en-AU" dirty="0" err="1" smtClean="0"/>
              <a:t>tuỳ</a:t>
            </a:r>
            <a:r>
              <a:rPr lang="en-AU" dirty="0" smtClean="0"/>
              <a:t> </a:t>
            </a:r>
            <a:r>
              <a:rPr lang="en-AU" dirty="0" err="1" smtClean="0"/>
              <a:t>thuộc</a:t>
            </a:r>
            <a:r>
              <a:rPr lang="en-AU" dirty="0" smtClean="0"/>
              <a:t> PTV</a:t>
            </a:r>
          </a:p>
          <a:p>
            <a:pPr lvl="2"/>
            <a:r>
              <a:rPr lang="en-AU" dirty="0" err="1" smtClean="0"/>
              <a:t>Chức</a:t>
            </a:r>
            <a:r>
              <a:rPr lang="en-AU" dirty="0" smtClean="0"/>
              <a:t> </a:t>
            </a:r>
            <a:r>
              <a:rPr lang="en-AU" dirty="0" err="1" smtClean="0"/>
              <a:t>năng</a:t>
            </a:r>
            <a:r>
              <a:rPr lang="en-AU" dirty="0" smtClean="0"/>
              <a:t> </a:t>
            </a:r>
            <a:r>
              <a:rPr lang="en-AU" dirty="0" err="1" smtClean="0"/>
              <a:t>và</a:t>
            </a:r>
            <a:r>
              <a:rPr lang="en-AU" dirty="0" smtClean="0"/>
              <a:t> </a:t>
            </a:r>
            <a:r>
              <a:rPr lang="en-AU" dirty="0" err="1" smtClean="0"/>
              <a:t>phục</a:t>
            </a:r>
            <a:r>
              <a:rPr lang="en-AU" dirty="0" smtClean="0"/>
              <a:t> </a:t>
            </a:r>
            <a:r>
              <a:rPr lang="en-AU" dirty="0" err="1" smtClean="0"/>
              <a:t>sồi</a:t>
            </a:r>
            <a:r>
              <a:rPr lang="en-AU" dirty="0" smtClean="0"/>
              <a:t> </a:t>
            </a:r>
            <a:r>
              <a:rPr lang="en-AU" dirty="0" err="1" smtClean="0"/>
              <a:t>sau</a:t>
            </a:r>
            <a:r>
              <a:rPr lang="en-AU" dirty="0" smtClean="0"/>
              <a:t> </a:t>
            </a:r>
            <a:r>
              <a:rPr lang="en-AU" dirty="0" err="1" smtClean="0"/>
              <a:t>mổ</a:t>
            </a:r>
            <a:r>
              <a:rPr lang="en-AU" dirty="0" smtClean="0"/>
              <a:t> (</a:t>
            </a:r>
            <a:r>
              <a:rPr lang="en-AU" dirty="0" err="1" smtClean="0"/>
              <a:t>Hardinge</a:t>
            </a:r>
            <a:r>
              <a:rPr lang="en-AU" dirty="0" smtClean="0"/>
              <a:t>) vs </a:t>
            </a:r>
            <a:r>
              <a:rPr lang="en-AU" dirty="0" err="1" smtClean="0"/>
              <a:t>trật</a:t>
            </a:r>
            <a:r>
              <a:rPr lang="en-AU" dirty="0" smtClean="0"/>
              <a:t> </a:t>
            </a:r>
            <a:r>
              <a:rPr lang="en-AU" dirty="0" err="1" smtClean="0"/>
              <a:t>khớp</a:t>
            </a:r>
            <a:r>
              <a:rPr lang="en-AU" dirty="0" smtClean="0"/>
              <a:t> (</a:t>
            </a:r>
            <a:r>
              <a:rPr lang="en-AU" dirty="0" err="1" smtClean="0"/>
              <a:t>đường</a:t>
            </a:r>
            <a:r>
              <a:rPr lang="en-AU" dirty="0" smtClean="0"/>
              <a:t> </a:t>
            </a:r>
            <a:r>
              <a:rPr lang="en-AU" dirty="0" err="1" smtClean="0"/>
              <a:t>mổ</a:t>
            </a:r>
            <a:r>
              <a:rPr lang="en-AU" dirty="0" smtClean="0"/>
              <a:t> </a:t>
            </a:r>
            <a:r>
              <a:rPr lang="en-AU" dirty="0" err="1" smtClean="0"/>
              <a:t>sau</a:t>
            </a:r>
            <a:r>
              <a:rPr lang="en-AU" dirty="0" smtClean="0"/>
              <a:t>) vs </a:t>
            </a:r>
            <a:r>
              <a:rPr lang="en-AU" dirty="0" err="1" smtClean="0"/>
              <a:t>gãy</a:t>
            </a:r>
            <a:r>
              <a:rPr lang="en-AU" dirty="0" smtClean="0"/>
              <a:t> </a:t>
            </a:r>
            <a:r>
              <a:rPr lang="en-AU" dirty="0" err="1" smtClean="0"/>
              <a:t>xương</a:t>
            </a:r>
            <a:r>
              <a:rPr lang="en-AU" dirty="0" smtClean="0"/>
              <a:t> (</a:t>
            </a:r>
            <a:r>
              <a:rPr lang="en-AU" dirty="0" err="1" smtClean="0"/>
              <a:t>đường</a:t>
            </a:r>
            <a:r>
              <a:rPr lang="en-AU" dirty="0" smtClean="0"/>
              <a:t> </a:t>
            </a:r>
            <a:r>
              <a:rPr lang="en-AU" dirty="0" err="1" smtClean="0"/>
              <a:t>mổ</a:t>
            </a:r>
            <a:r>
              <a:rPr lang="en-AU" dirty="0" smtClean="0"/>
              <a:t> </a:t>
            </a:r>
            <a:r>
              <a:rPr lang="en-AU" dirty="0" err="1" smtClean="0"/>
              <a:t>trước</a:t>
            </a:r>
            <a:r>
              <a:rPr lang="en-AU" dirty="0" smtClean="0"/>
              <a:t>)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2298" y="2090928"/>
            <a:ext cx="4408637" cy="339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4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Gãy</a:t>
            </a:r>
            <a:r>
              <a:rPr lang="en-US" dirty="0" smtClean="0"/>
              <a:t> </a:t>
            </a:r>
            <a:r>
              <a:rPr lang="en-US" dirty="0" err="1" smtClean="0"/>
              <a:t>cổ</a:t>
            </a:r>
            <a:r>
              <a:rPr lang="en-US" dirty="0" smtClean="0"/>
              <a:t> </a:t>
            </a:r>
            <a:r>
              <a:rPr lang="en-US" dirty="0" err="1" smtClean="0"/>
              <a:t>xương</a:t>
            </a:r>
            <a:r>
              <a:rPr lang="en-US" dirty="0" smtClean="0"/>
              <a:t> </a:t>
            </a:r>
            <a:r>
              <a:rPr lang="en-US" dirty="0" err="1" smtClean="0"/>
              <a:t>đùi</a:t>
            </a:r>
            <a:r>
              <a:rPr lang="en-US" dirty="0" smtClean="0"/>
              <a:t> </a:t>
            </a:r>
            <a:r>
              <a:rPr lang="en-US" dirty="0" err="1" smtClean="0"/>
              <a:t>ở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r>
              <a:rPr lang="en-US" dirty="0" smtClean="0"/>
              <a:t> </a:t>
            </a:r>
            <a:r>
              <a:rPr lang="en-US" dirty="0" err="1" smtClean="0"/>
              <a:t>nắn</a:t>
            </a:r>
            <a:endParaRPr lang="en-US" dirty="0" smtClean="0"/>
          </a:p>
          <a:p>
            <a:pPr lvl="1"/>
            <a:r>
              <a:rPr lang="en-US" dirty="0" err="1" smtClean="0"/>
              <a:t>Nắn</a:t>
            </a:r>
            <a:r>
              <a:rPr lang="en-US" dirty="0" smtClean="0"/>
              <a:t> </a:t>
            </a:r>
            <a:r>
              <a:rPr lang="en-US" dirty="0" err="1" smtClean="0"/>
              <a:t>kín</a:t>
            </a:r>
            <a:r>
              <a:rPr lang="en-US" dirty="0" smtClean="0"/>
              <a:t> </a:t>
            </a:r>
            <a:r>
              <a:rPr lang="en-AU" dirty="0" err="1"/>
              <a:t>Leadbetter</a:t>
            </a:r>
            <a:r>
              <a:rPr lang="en-AU" dirty="0"/>
              <a:t> </a:t>
            </a:r>
            <a:r>
              <a:rPr lang="en-AU" dirty="0" smtClean="0"/>
              <a:t>manoeuvre</a:t>
            </a:r>
            <a:endParaRPr lang="en-US" dirty="0" smtClean="0"/>
          </a:p>
          <a:p>
            <a:pPr lvl="3"/>
            <a:r>
              <a:rPr lang="en-US" dirty="0" err="1" smtClean="0"/>
              <a:t>Gấp</a:t>
            </a:r>
            <a:r>
              <a:rPr lang="en-US" dirty="0" smtClean="0"/>
              <a:t> </a:t>
            </a:r>
            <a:r>
              <a:rPr lang="en-US" dirty="0" err="1" smtClean="0"/>
              <a:t>háng</a:t>
            </a:r>
            <a:r>
              <a:rPr lang="en-US" dirty="0" smtClean="0"/>
              <a:t>/ </a:t>
            </a:r>
            <a:r>
              <a:rPr lang="en-US" dirty="0" err="1" smtClean="0"/>
              <a:t>khép</a:t>
            </a:r>
            <a:r>
              <a:rPr lang="en-US" dirty="0" smtClean="0"/>
              <a:t> </a:t>
            </a:r>
            <a:r>
              <a:rPr lang="en-US" dirty="0" err="1" smtClean="0"/>
              <a:t>háng</a:t>
            </a:r>
            <a:r>
              <a:rPr lang="en-US" dirty="0" smtClean="0"/>
              <a:t> / </a:t>
            </a:r>
            <a:r>
              <a:rPr lang="en-US" dirty="0" err="1" smtClean="0"/>
              <a:t>kéo</a:t>
            </a:r>
            <a:r>
              <a:rPr lang="en-US" dirty="0" smtClean="0"/>
              <a:t> / </a:t>
            </a:r>
            <a:r>
              <a:rPr lang="en-US" dirty="0" err="1" smtClean="0"/>
              <a:t>xoay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endParaRPr lang="en-US" dirty="0" smtClean="0"/>
          </a:p>
          <a:p>
            <a:pPr lvl="3"/>
            <a:r>
              <a:rPr lang="en-US" dirty="0" err="1" smtClean="0"/>
              <a:t>Xoay</a:t>
            </a:r>
            <a:r>
              <a:rPr lang="en-US" dirty="0" smtClean="0"/>
              <a:t> </a:t>
            </a:r>
            <a:r>
              <a:rPr lang="en-US" dirty="0" err="1" smtClean="0"/>
              <a:t>quang</a:t>
            </a:r>
            <a:r>
              <a:rPr lang="en-US" dirty="0" smtClean="0"/>
              <a:t> </a:t>
            </a:r>
            <a:r>
              <a:rPr lang="en-US" dirty="0" err="1" smtClean="0"/>
              <a:t>trục</a:t>
            </a:r>
            <a:r>
              <a:rPr lang="en-US" dirty="0" smtClean="0"/>
              <a:t> /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háng</a:t>
            </a:r>
            <a:endParaRPr lang="en-US" dirty="0" smtClean="0"/>
          </a:p>
          <a:p>
            <a:pPr lvl="3"/>
            <a:r>
              <a:rPr lang="en-US" dirty="0" err="1" smtClean="0"/>
              <a:t>Kiểm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ở</a:t>
            </a:r>
            <a:r>
              <a:rPr lang="en-US" dirty="0" smtClean="0"/>
              <a:t> </a:t>
            </a:r>
            <a:r>
              <a:rPr lang="en-US" dirty="0" err="1" smtClean="0"/>
              <a:t>tư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duỗi</a:t>
            </a:r>
            <a:endParaRPr lang="en-US" dirty="0" smtClean="0"/>
          </a:p>
          <a:p>
            <a:pPr lvl="1"/>
            <a:r>
              <a:rPr lang="en-US" dirty="0" err="1" smtClean="0"/>
              <a:t>Mở</a:t>
            </a:r>
            <a:r>
              <a:rPr lang="en-US" dirty="0" smtClean="0"/>
              <a:t> </a:t>
            </a:r>
            <a:r>
              <a:rPr lang="en-US" dirty="0" err="1" smtClean="0"/>
              <a:t>nắn</a:t>
            </a:r>
            <a:r>
              <a:rPr lang="en-US" dirty="0" smtClean="0"/>
              <a:t> : Smith-Peterson or Watson-jones</a:t>
            </a:r>
          </a:p>
          <a:p>
            <a:pPr lvl="2"/>
            <a:r>
              <a:rPr lang="en-US" dirty="0" err="1" smtClean="0"/>
              <a:t>Mở</a:t>
            </a:r>
            <a:r>
              <a:rPr lang="en-US" dirty="0" smtClean="0"/>
              <a:t> </a:t>
            </a:r>
            <a:r>
              <a:rPr lang="en-US" dirty="0" err="1" smtClean="0"/>
              <a:t>nắn</a:t>
            </a:r>
            <a:r>
              <a:rPr lang="en-US" dirty="0" smtClean="0"/>
              <a:t>: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đáng</a:t>
            </a:r>
            <a:r>
              <a:rPr lang="en-US" dirty="0" smtClean="0"/>
              <a:t> </a:t>
            </a:r>
            <a:r>
              <a:rPr lang="en-US" dirty="0" err="1" smtClean="0"/>
              <a:t>kể</a:t>
            </a:r>
            <a:r>
              <a:rPr lang="en-US" dirty="0" smtClean="0"/>
              <a:t> </a:t>
            </a:r>
            <a:r>
              <a:rPr lang="en-US" dirty="0" err="1" smtClean="0"/>
              <a:t>nguy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hoại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 </a:t>
            </a:r>
            <a:r>
              <a:rPr lang="en-US" dirty="0" err="1" smtClean="0"/>
              <a:t>chỏm</a:t>
            </a:r>
            <a:r>
              <a:rPr lang="en-US" dirty="0" smtClean="0"/>
              <a:t> so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nắn</a:t>
            </a:r>
            <a:r>
              <a:rPr lang="en-US" dirty="0" smtClean="0"/>
              <a:t> </a:t>
            </a:r>
            <a:r>
              <a:rPr lang="en-US" dirty="0" err="1" smtClean="0"/>
              <a:t>kín</a:t>
            </a:r>
            <a:endParaRPr lang="en-US" dirty="0" smtClean="0"/>
          </a:p>
          <a:p>
            <a:pPr lvl="1"/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ép</a:t>
            </a:r>
            <a:r>
              <a:rPr lang="en-US" dirty="0" smtClean="0"/>
              <a:t> </a:t>
            </a:r>
            <a:r>
              <a:rPr lang="en-US" dirty="0" err="1" smtClean="0"/>
              <a:t>máu</a:t>
            </a:r>
            <a:r>
              <a:rPr lang="en-US" dirty="0" smtClean="0"/>
              <a:t> </a:t>
            </a:r>
            <a:r>
              <a:rPr lang="en-US" dirty="0" err="1" smtClean="0"/>
              <a:t>tụ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bao</a:t>
            </a:r>
            <a:r>
              <a:rPr lang="en-US" dirty="0" smtClean="0"/>
              <a:t> </a:t>
            </a:r>
            <a:r>
              <a:rPr lang="en-US" dirty="0" err="1" smtClean="0"/>
              <a:t>khớp</a:t>
            </a:r>
            <a:r>
              <a:rPr lang="en-US" dirty="0" smtClean="0"/>
              <a:t> (</a:t>
            </a:r>
            <a:r>
              <a:rPr lang="en-US" dirty="0" err="1" smtClean="0"/>
              <a:t>tranh</a:t>
            </a:r>
            <a:r>
              <a:rPr lang="en-US" dirty="0" smtClean="0"/>
              <a:t> </a:t>
            </a:r>
            <a:r>
              <a:rPr lang="en-US" dirty="0" err="1" smtClean="0"/>
              <a:t>cãi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Khoảng</a:t>
            </a:r>
            <a:r>
              <a:rPr lang="en-US" dirty="0" smtClean="0"/>
              <a:t> 1/3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phẫu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vì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lành</a:t>
            </a:r>
            <a:r>
              <a:rPr lang="en-US" dirty="0" smtClean="0"/>
              <a:t> </a:t>
            </a:r>
            <a:r>
              <a:rPr lang="en-US" dirty="0" err="1" smtClean="0"/>
              <a:t>xương</a:t>
            </a:r>
            <a:r>
              <a:rPr lang="en-US" dirty="0" smtClean="0"/>
              <a:t> hay do </a:t>
            </a:r>
            <a:r>
              <a:rPr lang="en-US" dirty="0" err="1" smtClean="0"/>
              <a:t>hoại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 </a:t>
            </a:r>
            <a:r>
              <a:rPr lang="en-US" dirty="0" err="1" smtClean="0"/>
              <a:t>chỏm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lai</a:t>
            </a:r>
            <a:endParaRPr lang="en-US" dirty="0" smtClean="0"/>
          </a:p>
          <a:p>
            <a:r>
              <a:rPr lang="en-US" dirty="0" err="1" smtClean="0"/>
              <a:t>Đánh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kêys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nắn</a:t>
            </a:r>
            <a:endParaRPr lang="en-US" dirty="0" smtClean="0"/>
          </a:p>
          <a:p>
            <a:pPr lvl="1"/>
            <a:r>
              <a:rPr lang="en-US" dirty="0" err="1" smtClean="0"/>
              <a:t>Lâm</a:t>
            </a:r>
            <a:r>
              <a:rPr lang="en-US" dirty="0" smtClean="0"/>
              <a:t> </a:t>
            </a:r>
            <a:r>
              <a:rPr lang="en-US" dirty="0" err="1" smtClean="0"/>
              <a:t>sàng</a:t>
            </a:r>
            <a:endParaRPr lang="en-US" dirty="0" smtClean="0"/>
          </a:p>
          <a:p>
            <a:pPr lvl="2"/>
            <a:r>
              <a:rPr lang="en-US" dirty="0" smtClean="0"/>
              <a:t>"Foot in Palm Test” or “Heel-Palm Test”</a:t>
            </a:r>
          </a:p>
          <a:p>
            <a:pPr lvl="3"/>
            <a:r>
              <a:rPr lang="en-US" dirty="0" smtClean="0"/>
              <a:t>if sufficiently reduced will sit without ER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X-</a:t>
            </a:r>
            <a:r>
              <a:rPr lang="en-US" dirty="0" err="1" smtClean="0"/>
              <a:t>quang</a:t>
            </a:r>
            <a:endParaRPr lang="en-US" dirty="0" smtClean="0"/>
          </a:p>
          <a:p>
            <a:pPr lvl="2"/>
            <a:r>
              <a:rPr lang="en-US" dirty="0" err="1" smtClean="0"/>
              <a:t>Đường</a:t>
            </a:r>
            <a:r>
              <a:rPr lang="en-US" dirty="0" smtClean="0"/>
              <a:t> Shenton</a:t>
            </a:r>
          </a:p>
          <a:p>
            <a:pPr lvl="2"/>
            <a:r>
              <a:rPr lang="en-US" dirty="0" err="1" smtClean="0"/>
              <a:t>Góc</a:t>
            </a:r>
            <a:r>
              <a:rPr lang="en-US" dirty="0" smtClean="0"/>
              <a:t> </a:t>
            </a:r>
            <a:r>
              <a:rPr lang="en-US" dirty="0" err="1" smtClean="0"/>
              <a:t>cổ</a:t>
            </a:r>
            <a:r>
              <a:rPr lang="en-US" dirty="0" smtClean="0"/>
              <a:t> </a:t>
            </a:r>
            <a:r>
              <a:rPr lang="en-US" dirty="0" err="1" smtClean="0"/>
              <a:t>thân</a:t>
            </a:r>
            <a:endParaRPr lang="en-US" dirty="0" smtClean="0"/>
          </a:p>
          <a:p>
            <a:pPr lvl="2"/>
            <a:r>
              <a:rPr lang="en-US" dirty="0" err="1" smtClean="0"/>
              <a:t>Lowells</a:t>
            </a:r>
            <a:r>
              <a:rPr lang="en-US" dirty="0" smtClean="0"/>
              <a:t> Theory –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nối</a:t>
            </a:r>
            <a:r>
              <a:rPr lang="en-US" dirty="0" smtClean="0"/>
              <a:t> </a:t>
            </a:r>
            <a:r>
              <a:rPr lang="en-US" dirty="0" err="1" smtClean="0"/>
              <a:t>cổ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chỏm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S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tất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bình</a:t>
            </a:r>
            <a:r>
              <a:rPr lang="en-US" dirty="0" smtClean="0"/>
              <a:t> </a:t>
            </a:r>
            <a:r>
              <a:rPr lang="en-US" dirty="0" err="1" smtClean="0"/>
              <a:t>diên</a:t>
            </a:r>
            <a:endParaRPr lang="en-US" dirty="0" smtClean="0"/>
          </a:p>
          <a:p>
            <a:pPr lvl="2"/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Garden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023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Tiên</a:t>
            </a:r>
            <a:r>
              <a:rPr lang="en-AU" dirty="0" smtClean="0"/>
              <a:t> </a:t>
            </a:r>
            <a:r>
              <a:rPr lang="en-AU" dirty="0" err="1" smtClean="0"/>
              <a:t>lượng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AU" dirty="0" smtClean="0"/>
              <a:t>30% </a:t>
            </a:r>
            <a:r>
              <a:rPr lang="en-AU" dirty="0" err="1" smtClean="0"/>
              <a:t>tử</a:t>
            </a:r>
            <a:r>
              <a:rPr lang="en-AU" dirty="0" smtClean="0"/>
              <a:t> </a:t>
            </a:r>
            <a:r>
              <a:rPr lang="en-AU" dirty="0" err="1" smtClean="0"/>
              <a:t>vong</a:t>
            </a:r>
            <a:r>
              <a:rPr lang="en-AU" dirty="0" smtClean="0"/>
              <a:t> </a:t>
            </a:r>
            <a:r>
              <a:rPr lang="en-AU" dirty="0" err="1" smtClean="0"/>
              <a:t>trong</a:t>
            </a:r>
            <a:r>
              <a:rPr lang="en-AU" dirty="0" smtClean="0"/>
              <a:t> </a:t>
            </a:r>
            <a:r>
              <a:rPr lang="en-AU" dirty="0" err="1" smtClean="0"/>
              <a:t>thời</a:t>
            </a:r>
            <a:r>
              <a:rPr lang="en-AU" dirty="0" smtClean="0"/>
              <a:t> </a:t>
            </a:r>
            <a:r>
              <a:rPr lang="en-AU" dirty="0" err="1" smtClean="0"/>
              <a:t>gian</a:t>
            </a:r>
            <a:r>
              <a:rPr lang="en-AU" dirty="0" smtClean="0"/>
              <a:t> 1 </a:t>
            </a:r>
            <a:r>
              <a:rPr lang="en-AU" dirty="0" err="1" smtClean="0"/>
              <a:t>năm</a:t>
            </a:r>
            <a:r>
              <a:rPr lang="en-AU" dirty="0" smtClean="0"/>
              <a:t>.</a:t>
            </a:r>
          </a:p>
          <a:p>
            <a:r>
              <a:rPr lang="en-AU" dirty="0" err="1"/>
              <a:t>T</a:t>
            </a:r>
            <a:r>
              <a:rPr lang="en-AU" dirty="0" err="1" smtClean="0"/>
              <a:t>ử</a:t>
            </a:r>
            <a:r>
              <a:rPr lang="en-AU" dirty="0" smtClean="0"/>
              <a:t> </a:t>
            </a:r>
            <a:r>
              <a:rPr lang="en-AU" dirty="0" err="1" smtClean="0"/>
              <a:t>vong</a:t>
            </a:r>
            <a:r>
              <a:rPr lang="en-AU" dirty="0" smtClean="0"/>
              <a:t>:</a:t>
            </a:r>
          </a:p>
          <a:p>
            <a:pPr lvl="1"/>
            <a:r>
              <a:rPr lang="en-AU" dirty="0" err="1" smtClean="0"/>
              <a:t>Tình</a:t>
            </a:r>
            <a:r>
              <a:rPr lang="en-AU" dirty="0" smtClean="0"/>
              <a:t> </a:t>
            </a:r>
            <a:r>
              <a:rPr lang="en-AU" dirty="0" err="1" smtClean="0"/>
              <a:t>trạng</a:t>
            </a:r>
            <a:r>
              <a:rPr lang="en-AU" dirty="0" smtClean="0"/>
              <a:t> </a:t>
            </a:r>
            <a:r>
              <a:rPr lang="en-AU" dirty="0" err="1" smtClean="0"/>
              <a:t>nội</a:t>
            </a:r>
            <a:r>
              <a:rPr lang="en-AU" dirty="0" smtClean="0"/>
              <a:t> </a:t>
            </a:r>
            <a:r>
              <a:rPr lang="en-AU" dirty="0" err="1" smtClean="0"/>
              <a:t>khoa</a:t>
            </a:r>
            <a:r>
              <a:rPr lang="en-AU" dirty="0" smtClean="0"/>
              <a:t> </a:t>
            </a:r>
            <a:r>
              <a:rPr lang="en-AU" dirty="0" err="1" smtClean="0"/>
              <a:t>trước</a:t>
            </a:r>
            <a:r>
              <a:rPr lang="en-AU" dirty="0" smtClean="0"/>
              <a:t> </a:t>
            </a:r>
            <a:r>
              <a:rPr lang="en-AU" dirty="0" err="1" smtClean="0"/>
              <a:t>chấn</a:t>
            </a:r>
            <a:r>
              <a:rPr lang="en-AU" dirty="0" smtClean="0"/>
              <a:t> </a:t>
            </a:r>
            <a:r>
              <a:rPr lang="en-AU" dirty="0" err="1" smtClean="0"/>
              <a:t>thương</a:t>
            </a:r>
            <a:endParaRPr lang="en-AU" dirty="0" smtClean="0"/>
          </a:p>
          <a:p>
            <a:pPr lvl="1"/>
            <a:r>
              <a:rPr lang="en-AU" dirty="0" err="1" smtClean="0"/>
              <a:t>Suy</a:t>
            </a:r>
            <a:r>
              <a:rPr lang="en-AU" dirty="0" smtClean="0"/>
              <a:t> </a:t>
            </a:r>
            <a:r>
              <a:rPr lang="en-AU" dirty="0" err="1" smtClean="0"/>
              <a:t>thận</a:t>
            </a:r>
            <a:r>
              <a:rPr lang="en-AU" dirty="0" smtClean="0"/>
              <a:t> (45% </a:t>
            </a:r>
            <a:r>
              <a:rPr lang="en-AU" dirty="0" err="1" smtClean="0"/>
              <a:t>tử</a:t>
            </a:r>
            <a:r>
              <a:rPr lang="en-AU" dirty="0" smtClean="0"/>
              <a:t> </a:t>
            </a:r>
            <a:r>
              <a:rPr lang="en-AU" dirty="0" err="1" smtClean="0"/>
              <a:t>vong</a:t>
            </a:r>
            <a:r>
              <a:rPr lang="en-AU" dirty="0" smtClean="0"/>
              <a:t>)</a:t>
            </a:r>
          </a:p>
          <a:p>
            <a:pPr lvl="1"/>
            <a:r>
              <a:rPr lang="en-AU" dirty="0" err="1" smtClean="0"/>
              <a:t>Thay</a:t>
            </a:r>
            <a:r>
              <a:rPr lang="en-AU" dirty="0" smtClean="0"/>
              <a:t> </a:t>
            </a:r>
            <a:r>
              <a:rPr lang="en-AU" dirty="0" err="1" smtClean="0"/>
              <a:t>khớp</a:t>
            </a:r>
            <a:r>
              <a:rPr lang="en-AU" dirty="0" smtClean="0"/>
              <a:t> (2.4% 30d mortality)</a:t>
            </a:r>
          </a:p>
          <a:p>
            <a:pPr lvl="1"/>
            <a:r>
              <a:rPr lang="en-AU" dirty="0" smtClean="0"/>
              <a:t>Make (30% higher mortality)</a:t>
            </a:r>
          </a:p>
          <a:p>
            <a:pPr lvl="1"/>
            <a:r>
              <a:rPr lang="en-AU" dirty="0" err="1" smtClean="0"/>
              <a:t>Gãy</a:t>
            </a:r>
            <a:r>
              <a:rPr lang="en-AU" dirty="0" smtClean="0"/>
              <a:t> </a:t>
            </a:r>
            <a:r>
              <a:rPr lang="en-AU" dirty="0" err="1" smtClean="0"/>
              <a:t>liên</a:t>
            </a:r>
            <a:r>
              <a:rPr lang="en-AU" dirty="0" smtClean="0"/>
              <a:t> </a:t>
            </a:r>
            <a:r>
              <a:rPr lang="en-AU" dirty="0" err="1" smtClean="0"/>
              <a:t>mấu</a:t>
            </a:r>
            <a:r>
              <a:rPr lang="en-AU" dirty="0" smtClean="0"/>
              <a:t> </a:t>
            </a:r>
            <a:r>
              <a:rPr lang="en-AU" dirty="0" err="1" smtClean="0"/>
              <a:t>chuyển</a:t>
            </a:r>
            <a:endParaRPr lang="en-AU" dirty="0" smtClean="0"/>
          </a:p>
          <a:p>
            <a:pPr lvl="1"/>
            <a:r>
              <a:rPr lang="en-AU" dirty="0" err="1" smtClean="0"/>
              <a:t>Phẫu</a:t>
            </a:r>
            <a:r>
              <a:rPr lang="en-AU" dirty="0" smtClean="0"/>
              <a:t> </a:t>
            </a:r>
            <a:r>
              <a:rPr lang="en-AU" dirty="0" err="1" smtClean="0"/>
              <a:t>thuật</a:t>
            </a:r>
            <a:r>
              <a:rPr lang="en-AU" dirty="0" smtClean="0"/>
              <a:t> </a:t>
            </a:r>
            <a:r>
              <a:rPr lang="en-AU" dirty="0" err="1" smtClean="0"/>
              <a:t>chậm</a:t>
            </a:r>
            <a:r>
              <a:rPr lang="en-AU" dirty="0" smtClean="0"/>
              <a:t> &gt;2days</a:t>
            </a:r>
          </a:p>
          <a:p>
            <a:pPr lvl="1"/>
            <a:r>
              <a:rPr lang="en-AU" dirty="0" err="1" smtClean="0"/>
              <a:t>Tuổi</a:t>
            </a:r>
            <a:r>
              <a:rPr lang="en-AU" dirty="0" smtClean="0"/>
              <a:t> &gt;85</a:t>
            </a:r>
          </a:p>
          <a:p>
            <a:pPr lvl="1"/>
            <a:r>
              <a:rPr lang="en-AU" dirty="0" smtClean="0"/>
              <a:t>ASA score III or IV</a:t>
            </a:r>
          </a:p>
          <a:p>
            <a:r>
              <a:rPr lang="en-AU" dirty="0" err="1" smtClean="0"/>
              <a:t>Thất</a:t>
            </a:r>
            <a:r>
              <a:rPr lang="en-AU" dirty="0" smtClean="0"/>
              <a:t> </a:t>
            </a:r>
            <a:r>
              <a:rPr lang="en-AU" dirty="0" err="1" smtClean="0"/>
              <a:t>bại</a:t>
            </a:r>
            <a:r>
              <a:rPr lang="en-AU" dirty="0" smtClean="0"/>
              <a:t> </a:t>
            </a:r>
            <a:r>
              <a:rPr lang="en-AU" dirty="0" err="1" smtClean="0"/>
              <a:t>điều</a:t>
            </a:r>
            <a:r>
              <a:rPr lang="en-AU" dirty="0" smtClean="0"/>
              <a:t> </a:t>
            </a:r>
            <a:r>
              <a:rPr lang="en-AU" dirty="0" err="1" smtClean="0"/>
              <a:t>trị</a:t>
            </a:r>
            <a:endParaRPr lang="en-AU" dirty="0" smtClean="0"/>
          </a:p>
          <a:p>
            <a:pPr lvl="1"/>
            <a:r>
              <a:rPr lang="en-AU" dirty="0" err="1" smtClean="0"/>
              <a:t>Nắn</a:t>
            </a:r>
            <a:r>
              <a:rPr lang="en-AU" dirty="0" smtClean="0"/>
              <a:t> </a:t>
            </a:r>
            <a:r>
              <a:rPr lang="en-AU" dirty="0" err="1" smtClean="0"/>
              <a:t>không</a:t>
            </a:r>
            <a:r>
              <a:rPr lang="en-AU" dirty="0" smtClean="0"/>
              <a:t> </a:t>
            </a:r>
            <a:r>
              <a:rPr lang="en-AU" dirty="0" err="1" smtClean="0"/>
              <a:t>hoàn</a:t>
            </a:r>
            <a:r>
              <a:rPr lang="en-AU" dirty="0" smtClean="0"/>
              <a:t> </a:t>
            </a:r>
            <a:r>
              <a:rPr lang="en-AU" dirty="0" err="1" smtClean="0"/>
              <a:t>chỉnh</a:t>
            </a:r>
            <a:r>
              <a:rPr lang="en-AU" dirty="0" smtClean="0"/>
              <a:t> (</a:t>
            </a:r>
            <a:r>
              <a:rPr lang="en-AU" dirty="0" err="1" smtClean="0"/>
              <a:t>tránh</a:t>
            </a:r>
            <a:r>
              <a:rPr lang="en-AU" dirty="0" smtClean="0"/>
              <a:t> </a:t>
            </a:r>
            <a:r>
              <a:rPr lang="en-AU" dirty="0" err="1" smtClean="0"/>
              <a:t>vẹo</a:t>
            </a:r>
            <a:r>
              <a:rPr lang="en-AU" dirty="0" smtClean="0"/>
              <a:t> </a:t>
            </a:r>
            <a:r>
              <a:rPr lang="en-AU" dirty="0" err="1" smtClean="0"/>
              <a:t>trong</a:t>
            </a:r>
            <a:r>
              <a:rPr lang="en-AU" dirty="0" smtClean="0"/>
              <a:t>, </a:t>
            </a:r>
            <a:r>
              <a:rPr lang="en-AU" dirty="0"/>
              <a:t>inferior </a:t>
            </a:r>
            <a:r>
              <a:rPr lang="en-AU" dirty="0" smtClean="0"/>
              <a:t>offset, </a:t>
            </a:r>
            <a:r>
              <a:rPr lang="en-AU" dirty="0" err="1" smtClean="0"/>
              <a:t>ngả</a:t>
            </a:r>
            <a:r>
              <a:rPr lang="en-AU" dirty="0" smtClean="0"/>
              <a:t> </a:t>
            </a:r>
            <a:r>
              <a:rPr lang="en-AU" dirty="0" err="1" smtClean="0"/>
              <a:t>sau</a:t>
            </a:r>
            <a:r>
              <a:rPr lang="en-AU" dirty="0" smtClean="0"/>
              <a:t>)</a:t>
            </a:r>
          </a:p>
          <a:p>
            <a:pPr lvl="1"/>
            <a:r>
              <a:rPr lang="en-AU" dirty="0" err="1" smtClean="0"/>
              <a:t>Không</a:t>
            </a:r>
            <a:r>
              <a:rPr lang="en-AU" dirty="0" smtClean="0"/>
              <a:t> </a:t>
            </a:r>
            <a:r>
              <a:rPr lang="en-AU" dirty="0" err="1" smtClean="0"/>
              <a:t>lành</a:t>
            </a:r>
            <a:r>
              <a:rPr lang="en-AU" dirty="0" smtClean="0"/>
              <a:t> </a:t>
            </a:r>
            <a:r>
              <a:rPr lang="en-AU" dirty="0" err="1" smtClean="0"/>
              <a:t>xương</a:t>
            </a:r>
            <a:endParaRPr lang="en-AU" dirty="0" smtClean="0"/>
          </a:p>
          <a:p>
            <a:pPr lvl="1"/>
            <a:r>
              <a:rPr lang="en-AU" dirty="0" err="1" smtClean="0"/>
              <a:t>Trật</a:t>
            </a:r>
            <a:r>
              <a:rPr lang="en-AU" dirty="0" smtClean="0"/>
              <a:t> </a:t>
            </a:r>
            <a:r>
              <a:rPr lang="en-AU" dirty="0" err="1" smtClean="0"/>
              <a:t>khớp</a:t>
            </a:r>
            <a:endParaRPr lang="en-AU" dirty="0" smtClean="0"/>
          </a:p>
          <a:p>
            <a:r>
              <a:rPr lang="en-AU" dirty="0" err="1" smtClean="0"/>
              <a:t>Thất</a:t>
            </a:r>
            <a:r>
              <a:rPr lang="en-AU" dirty="0" smtClean="0"/>
              <a:t> </a:t>
            </a:r>
            <a:r>
              <a:rPr lang="en-AU" dirty="0" err="1" smtClean="0"/>
              <a:t>bại</a:t>
            </a:r>
            <a:r>
              <a:rPr lang="en-AU" dirty="0" smtClean="0"/>
              <a:t> </a:t>
            </a:r>
            <a:r>
              <a:rPr lang="en-AU" dirty="0" err="1" smtClean="0"/>
              <a:t>chức</a:t>
            </a:r>
            <a:r>
              <a:rPr lang="en-AU" dirty="0" smtClean="0"/>
              <a:t> </a:t>
            </a:r>
            <a:r>
              <a:rPr lang="en-AU" dirty="0" err="1" smtClean="0"/>
              <a:t>năng</a:t>
            </a:r>
            <a:endParaRPr lang="en-AU" dirty="0" smtClean="0"/>
          </a:p>
          <a:p>
            <a:pPr lvl="1"/>
            <a:r>
              <a:rPr lang="en-AU" dirty="0" err="1" smtClean="0"/>
              <a:t>Ngắn</a:t>
            </a:r>
            <a:r>
              <a:rPr lang="en-AU" dirty="0" smtClean="0"/>
              <a:t> </a:t>
            </a:r>
            <a:r>
              <a:rPr lang="en-AU" dirty="0" err="1" smtClean="0"/>
              <a:t>cổ</a:t>
            </a:r>
            <a:r>
              <a:rPr lang="en-AU" dirty="0" smtClean="0"/>
              <a:t> </a:t>
            </a:r>
            <a:r>
              <a:rPr lang="en-AU" dirty="0" err="1" smtClean="0"/>
              <a:t>xương</a:t>
            </a:r>
            <a:r>
              <a:rPr lang="en-AU" dirty="0" smtClean="0"/>
              <a:t> </a:t>
            </a:r>
            <a:r>
              <a:rPr lang="en-AU" dirty="0" err="1" smtClean="0"/>
              <a:t>đùi</a:t>
            </a:r>
            <a:endParaRPr lang="en-AU" dirty="0" smtClean="0"/>
          </a:p>
          <a:p>
            <a:pPr lvl="1"/>
            <a:r>
              <a:rPr lang="en-AU" dirty="0" err="1" smtClean="0"/>
              <a:t>Hoại</a:t>
            </a:r>
            <a:r>
              <a:rPr lang="en-AU" dirty="0" smtClean="0"/>
              <a:t> </a:t>
            </a:r>
            <a:r>
              <a:rPr lang="en-AU" dirty="0" err="1" smtClean="0"/>
              <a:t>tử</a:t>
            </a:r>
            <a:r>
              <a:rPr lang="en-AU" dirty="0" smtClean="0"/>
              <a:t> </a:t>
            </a:r>
            <a:r>
              <a:rPr lang="en-AU" dirty="0" err="1" smtClean="0"/>
              <a:t>chỏm</a:t>
            </a:r>
            <a:endParaRPr lang="en-AU" dirty="0" smtClean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3054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Giới</a:t>
            </a:r>
            <a:r>
              <a:rPr lang="en-AU" dirty="0" smtClean="0"/>
              <a:t> </a:t>
            </a:r>
            <a:r>
              <a:rPr lang="en-AU" dirty="0" err="1" smtClean="0"/>
              <a:t>thiệu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err="1" smtClean="0"/>
              <a:t>Dịch</a:t>
            </a:r>
            <a:r>
              <a:rPr lang="en-AU" dirty="0" smtClean="0"/>
              <a:t> </a:t>
            </a:r>
            <a:r>
              <a:rPr lang="en-AU" dirty="0" err="1" smtClean="0"/>
              <a:t>tễ</a:t>
            </a:r>
            <a:r>
              <a:rPr lang="en-AU" dirty="0" smtClean="0"/>
              <a:t> </a:t>
            </a:r>
            <a:r>
              <a:rPr lang="en-AU" dirty="0" err="1" smtClean="0"/>
              <a:t>học</a:t>
            </a:r>
            <a:endParaRPr lang="en-AU" dirty="0" smtClean="0"/>
          </a:p>
          <a:p>
            <a:pPr lvl="1"/>
            <a:r>
              <a:rPr lang="en-AU" dirty="0" err="1" smtClean="0"/>
              <a:t>Cơ</a:t>
            </a:r>
            <a:r>
              <a:rPr lang="en-AU" dirty="0" smtClean="0"/>
              <a:t> </a:t>
            </a:r>
            <a:r>
              <a:rPr lang="en-AU" dirty="0" err="1" smtClean="0"/>
              <a:t>chế</a:t>
            </a:r>
            <a:r>
              <a:rPr lang="en-AU" dirty="0" smtClean="0"/>
              <a:t> </a:t>
            </a:r>
            <a:r>
              <a:rPr lang="en-AU" dirty="0" err="1" smtClean="0"/>
              <a:t>chấn</a:t>
            </a:r>
            <a:r>
              <a:rPr lang="en-AU" dirty="0" smtClean="0"/>
              <a:t> </a:t>
            </a:r>
            <a:r>
              <a:rPr lang="en-AU" dirty="0" err="1" smtClean="0"/>
              <a:t>thương</a:t>
            </a:r>
            <a:r>
              <a:rPr lang="en-AU" dirty="0" smtClean="0"/>
              <a:t>: </a:t>
            </a:r>
            <a:r>
              <a:rPr lang="en-AU" dirty="0" err="1" smtClean="0"/>
              <a:t>chấn</a:t>
            </a:r>
            <a:r>
              <a:rPr lang="en-AU" dirty="0" smtClean="0"/>
              <a:t> </a:t>
            </a:r>
            <a:r>
              <a:rPr lang="en-AU" dirty="0" err="1" smtClean="0"/>
              <a:t>thương</a:t>
            </a:r>
            <a:r>
              <a:rPr lang="en-AU" dirty="0" smtClean="0"/>
              <a:t> </a:t>
            </a:r>
            <a:r>
              <a:rPr lang="en-AU" dirty="0" err="1" smtClean="0"/>
              <a:t>năng</a:t>
            </a:r>
            <a:r>
              <a:rPr lang="en-AU" dirty="0" smtClean="0"/>
              <a:t> </a:t>
            </a:r>
            <a:r>
              <a:rPr lang="en-AU" dirty="0" err="1" smtClean="0"/>
              <a:t>lượng</a:t>
            </a:r>
            <a:r>
              <a:rPr lang="en-AU" dirty="0" smtClean="0"/>
              <a:t> </a:t>
            </a:r>
            <a:r>
              <a:rPr lang="en-AU" dirty="0" err="1" smtClean="0"/>
              <a:t>thấp</a:t>
            </a:r>
            <a:r>
              <a:rPr lang="en-AU" dirty="0" smtClean="0"/>
              <a:t> </a:t>
            </a:r>
            <a:r>
              <a:rPr lang="en-AU" dirty="0" err="1" smtClean="0"/>
              <a:t>với</a:t>
            </a:r>
            <a:r>
              <a:rPr lang="en-AU" dirty="0" smtClean="0"/>
              <a:t> </a:t>
            </a:r>
            <a:r>
              <a:rPr lang="en-AU" dirty="0" err="1" smtClean="0"/>
              <a:t>xương</a:t>
            </a:r>
            <a:r>
              <a:rPr lang="en-AU" dirty="0" smtClean="0"/>
              <a:t> </a:t>
            </a:r>
            <a:r>
              <a:rPr lang="en-AU" dirty="0" err="1" smtClean="0"/>
              <a:t>loãng</a:t>
            </a:r>
            <a:r>
              <a:rPr lang="en-AU" dirty="0" smtClean="0"/>
              <a:t> (</a:t>
            </a:r>
            <a:r>
              <a:rPr lang="en-AU" dirty="0" err="1" smtClean="0"/>
              <a:t>người</a:t>
            </a:r>
            <a:r>
              <a:rPr lang="en-AU" dirty="0" smtClean="0"/>
              <a:t> </a:t>
            </a:r>
            <a:r>
              <a:rPr lang="en-AU" dirty="0" err="1" smtClean="0"/>
              <a:t>già</a:t>
            </a:r>
            <a:r>
              <a:rPr lang="en-AU" dirty="0" smtClean="0"/>
              <a:t>), </a:t>
            </a:r>
            <a:r>
              <a:rPr lang="en-AU" dirty="0" err="1" smtClean="0"/>
              <a:t>chấn</a:t>
            </a:r>
            <a:r>
              <a:rPr lang="en-AU" dirty="0" smtClean="0"/>
              <a:t> </a:t>
            </a:r>
            <a:r>
              <a:rPr lang="en-AU" dirty="0" err="1" smtClean="0"/>
              <a:t>thương</a:t>
            </a:r>
            <a:r>
              <a:rPr lang="en-AU" dirty="0" smtClean="0"/>
              <a:t> </a:t>
            </a:r>
            <a:r>
              <a:rPr lang="en-AU" dirty="0" err="1" smtClean="0"/>
              <a:t>năng</a:t>
            </a:r>
            <a:r>
              <a:rPr lang="en-AU" dirty="0" smtClean="0"/>
              <a:t> </a:t>
            </a:r>
            <a:r>
              <a:rPr lang="en-AU" dirty="0" err="1" smtClean="0"/>
              <a:t>lượng</a:t>
            </a:r>
            <a:r>
              <a:rPr lang="en-AU" dirty="0" smtClean="0"/>
              <a:t> </a:t>
            </a:r>
            <a:r>
              <a:rPr lang="en-AU" dirty="0" err="1" smtClean="0"/>
              <a:t>cao</a:t>
            </a:r>
            <a:r>
              <a:rPr lang="en-AU" dirty="0" smtClean="0"/>
              <a:t> (</a:t>
            </a:r>
            <a:r>
              <a:rPr lang="en-AU" dirty="0" err="1" smtClean="0"/>
              <a:t>thường</a:t>
            </a:r>
            <a:r>
              <a:rPr lang="en-AU" dirty="0" smtClean="0"/>
              <a:t> </a:t>
            </a:r>
            <a:r>
              <a:rPr lang="en-AU" dirty="0" err="1" smtClean="0"/>
              <a:t>gới</a:t>
            </a:r>
            <a:r>
              <a:rPr lang="en-AU" dirty="0" smtClean="0"/>
              <a:t> </a:t>
            </a:r>
            <a:r>
              <a:rPr lang="en-AU" dirty="0" err="1" smtClean="0"/>
              <a:t>nam</a:t>
            </a:r>
            <a:r>
              <a:rPr lang="en-AU" dirty="0" smtClean="0"/>
              <a:t>, </a:t>
            </a:r>
            <a:r>
              <a:rPr lang="en-AU" dirty="0" err="1" smtClean="0"/>
              <a:t>trẻ</a:t>
            </a:r>
            <a:r>
              <a:rPr lang="en-AU" dirty="0" smtClean="0"/>
              <a:t>), </a:t>
            </a:r>
            <a:r>
              <a:rPr lang="en-AU" dirty="0" err="1" smtClean="0"/>
              <a:t>gãy</a:t>
            </a:r>
            <a:r>
              <a:rPr lang="en-AU" dirty="0" smtClean="0"/>
              <a:t> </a:t>
            </a:r>
            <a:r>
              <a:rPr lang="en-AU" dirty="0" err="1" smtClean="0"/>
              <a:t>mỏi</a:t>
            </a:r>
            <a:r>
              <a:rPr lang="en-AU" dirty="0" smtClean="0"/>
              <a:t> (</a:t>
            </a:r>
            <a:r>
              <a:rPr lang="en-AU" dirty="0" err="1" smtClean="0"/>
              <a:t>chấn</a:t>
            </a:r>
            <a:r>
              <a:rPr lang="en-AU" dirty="0" smtClean="0"/>
              <a:t> </a:t>
            </a:r>
            <a:r>
              <a:rPr lang="en-AU" dirty="0" err="1" smtClean="0"/>
              <a:t>thương</a:t>
            </a:r>
            <a:r>
              <a:rPr lang="en-AU" dirty="0" smtClean="0"/>
              <a:t> </a:t>
            </a:r>
            <a:r>
              <a:rPr lang="en-AU" dirty="0" err="1" smtClean="0"/>
              <a:t>lập</a:t>
            </a:r>
            <a:r>
              <a:rPr lang="en-AU" dirty="0" smtClean="0"/>
              <a:t> </a:t>
            </a:r>
            <a:r>
              <a:rPr lang="en-AU" dirty="0" err="1" smtClean="0"/>
              <a:t>lại</a:t>
            </a:r>
            <a:r>
              <a:rPr lang="en-AU" dirty="0" smtClean="0"/>
              <a:t>; </a:t>
            </a:r>
            <a:r>
              <a:rPr lang="en-AU" dirty="0" err="1" smtClean="0"/>
              <a:t>bệnh</a:t>
            </a:r>
            <a:r>
              <a:rPr lang="en-AU" dirty="0" smtClean="0"/>
              <a:t> </a:t>
            </a:r>
            <a:r>
              <a:rPr lang="en-AU" dirty="0" err="1" smtClean="0"/>
              <a:t>nhân</a:t>
            </a:r>
            <a:r>
              <a:rPr lang="en-AU" dirty="0" smtClean="0"/>
              <a:t> </a:t>
            </a:r>
            <a:r>
              <a:rPr lang="en-AU" dirty="0" err="1" smtClean="0"/>
              <a:t>trẻ</a:t>
            </a:r>
            <a:r>
              <a:rPr lang="en-AU" dirty="0" smtClean="0"/>
              <a:t> </a:t>
            </a:r>
            <a:r>
              <a:rPr lang="en-AU" dirty="0" err="1" smtClean="0"/>
              <a:t>hoạt</a:t>
            </a:r>
            <a:r>
              <a:rPr lang="en-AU" dirty="0" smtClean="0"/>
              <a:t> </a:t>
            </a:r>
            <a:r>
              <a:rPr lang="en-AU" dirty="0" err="1" smtClean="0"/>
              <a:t>động</a:t>
            </a:r>
            <a:r>
              <a:rPr lang="en-AU" dirty="0" smtClean="0"/>
              <a:t>)</a:t>
            </a:r>
          </a:p>
          <a:p>
            <a:pPr lvl="1"/>
            <a:r>
              <a:rPr lang="en-AU" dirty="0" smtClean="0"/>
              <a:t>75% </a:t>
            </a:r>
            <a:r>
              <a:rPr lang="en-AU" dirty="0" err="1" smtClean="0"/>
              <a:t>giới</a:t>
            </a:r>
            <a:r>
              <a:rPr lang="en-AU" dirty="0" smtClean="0"/>
              <a:t> </a:t>
            </a:r>
            <a:r>
              <a:rPr lang="en-AU" dirty="0" err="1" smtClean="0"/>
              <a:t>nữ</a:t>
            </a:r>
            <a:r>
              <a:rPr lang="en-AU" dirty="0" smtClean="0"/>
              <a:t>. </a:t>
            </a:r>
            <a:r>
              <a:rPr lang="en-AU" dirty="0" err="1" smtClean="0"/>
              <a:t>Tuổi</a:t>
            </a:r>
            <a:r>
              <a:rPr lang="en-AU" dirty="0" smtClean="0"/>
              <a:t> </a:t>
            </a:r>
            <a:r>
              <a:rPr lang="en-AU" dirty="0" err="1" smtClean="0"/>
              <a:t>trung</a:t>
            </a:r>
            <a:r>
              <a:rPr lang="en-AU" dirty="0" smtClean="0"/>
              <a:t> </a:t>
            </a:r>
            <a:r>
              <a:rPr lang="en-AU" dirty="0" err="1" smtClean="0"/>
              <a:t>bình</a:t>
            </a:r>
            <a:r>
              <a:rPr lang="en-AU" dirty="0" smtClean="0"/>
              <a:t> 72. </a:t>
            </a:r>
          </a:p>
          <a:p>
            <a:pPr lvl="1"/>
            <a:r>
              <a:rPr lang="en-AU" dirty="0" err="1" smtClean="0"/>
              <a:t>Yếu</a:t>
            </a:r>
            <a:r>
              <a:rPr lang="en-AU" dirty="0"/>
              <a:t> </a:t>
            </a:r>
            <a:r>
              <a:rPr lang="en-AU" dirty="0" err="1" smtClean="0"/>
              <a:t>tố</a:t>
            </a:r>
            <a:r>
              <a:rPr lang="en-AU" dirty="0" smtClean="0"/>
              <a:t> </a:t>
            </a:r>
            <a:r>
              <a:rPr lang="en-AU" dirty="0" err="1" smtClean="0"/>
              <a:t>nguy</a:t>
            </a:r>
            <a:r>
              <a:rPr lang="en-AU" dirty="0" smtClean="0"/>
              <a:t> </a:t>
            </a:r>
            <a:r>
              <a:rPr lang="en-AU" dirty="0" err="1" smtClean="0"/>
              <a:t>cơ</a:t>
            </a:r>
            <a:r>
              <a:rPr lang="en-AU" dirty="0" smtClean="0"/>
              <a:t>: </a:t>
            </a:r>
            <a:r>
              <a:rPr lang="en-AU" dirty="0" err="1" smtClean="0"/>
              <a:t>giới</a:t>
            </a:r>
            <a:r>
              <a:rPr lang="en-AU" dirty="0" smtClean="0"/>
              <a:t> </a:t>
            </a:r>
            <a:r>
              <a:rPr lang="en-AU" dirty="0" err="1" smtClean="0"/>
              <a:t>nữ</a:t>
            </a:r>
            <a:r>
              <a:rPr lang="en-AU" dirty="0" smtClean="0"/>
              <a:t>, </a:t>
            </a:r>
            <a:r>
              <a:rPr lang="en-AU" dirty="0" err="1" smtClean="0"/>
              <a:t>tuổi</a:t>
            </a:r>
            <a:r>
              <a:rPr lang="en-AU" dirty="0" smtClean="0"/>
              <a:t>, </a:t>
            </a:r>
            <a:r>
              <a:rPr lang="en-AU" dirty="0" err="1" smtClean="0"/>
              <a:t>sức</a:t>
            </a:r>
            <a:r>
              <a:rPr lang="en-AU" dirty="0" smtClean="0"/>
              <a:t> </a:t>
            </a:r>
            <a:r>
              <a:rPr lang="en-AU" dirty="0" err="1" smtClean="0"/>
              <a:t>khoẻ</a:t>
            </a:r>
            <a:r>
              <a:rPr lang="en-AU" dirty="0" smtClean="0"/>
              <a:t> </a:t>
            </a:r>
            <a:r>
              <a:rPr lang="en-AU" dirty="0" err="1" smtClean="0"/>
              <a:t>yếu</a:t>
            </a:r>
            <a:r>
              <a:rPr lang="en-AU" dirty="0" smtClean="0"/>
              <a:t>, </a:t>
            </a:r>
            <a:r>
              <a:rPr lang="en-AU" dirty="0" err="1" smtClean="0"/>
              <a:t>hút</a:t>
            </a:r>
            <a:r>
              <a:rPr lang="en-AU" dirty="0" smtClean="0"/>
              <a:t> </a:t>
            </a:r>
            <a:r>
              <a:rPr lang="en-AU" dirty="0" err="1" smtClean="0"/>
              <a:t>thuốc</a:t>
            </a:r>
            <a:r>
              <a:rPr lang="en-AU" dirty="0" smtClean="0"/>
              <a:t> </a:t>
            </a:r>
            <a:r>
              <a:rPr lang="en-AU" dirty="0" err="1" smtClean="0"/>
              <a:t>và</a:t>
            </a:r>
            <a:r>
              <a:rPr lang="en-AU" dirty="0" smtClean="0"/>
              <a:t> </a:t>
            </a:r>
            <a:r>
              <a:rPr lang="en-AU" dirty="0" err="1" smtClean="0"/>
              <a:t>uống</a:t>
            </a:r>
            <a:r>
              <a:rPr lang="en-AU" dirty="0" smtClean="0"/>
              <a:t> </a:t>
            </a:r>
            <a:r>
              <a:rPr lang="en-AU" dirty="0" err="1" smtClean="0"/>
              <a:t>rượu</a:t>
            </a:r>
            <a:r>
              <a:rPr lang="en-AU" dirty="0" smtClean="0"/>
              <a:t>, </a:t>
            </a:r>
            <a:r>
              <a:rPr lang="en-AU" dirty="0" err="1" smtClean="0"/>
              <a:t>tiền</a:t>
            </a:r>
            <a:r>
              <a:rPr lang="en-AU" dirty="0" smtClean="0"/>
              <a:t> </a:t>
            </a:r>
            <a:r>
              <a:rPr lang="en-AU" dirty="0" err="1" smtClean="0"/>
              <a:t>căn</a:t>
            </a:r>
            <a:r>
              <a:rPr lang="en-AU" dirty="0" smtClean="0"/>
              <a:t> </a:t>
            </a:r>
            <a:r>
              <a:rPr lang="en-AU" dirty="0" err="1" smtClean="0"/>
              <a:t>chấn</a:t>
            </a:r>
            <a:r>
              <a:rPr lang="en-AU" dirty="0" smtClean="0"/>
              <a:t> </a:t>
            </a:r>
            <a:r>
              <a:rPr lang="en-AU" dirty="0" err="1" smtClean="0"/>
              <a:t>thương</a:t>
            </a:r>
            <a:r>
              <a:rPr lang="en-AU" dirty="0" smtClean="0"/>
              <a:t> </a:t>
            </a:r>
            <a:r>
              <a:rPr lang="en-AU" dirty="0" err="1" smtClean="0"/>
              <a:t>trước</a:t>
            </a:r>
            <a:r>
              <a:rPr lang="en-AU" dirty="0" smtClean="0"/>
              <a:t> </a:t>
            </a:r>
            <a:r>
              <a:rPr lang="en-AU" dirty="0" err="1" smtClean="0"/>
              <a:t>đó</a:t>
            </a:r>
            <a:r>
              <a:rPr lang="en-AU" dirty="0" smtClean="0"/>
              <a:t>, </a:t>
            </a:r>
            <a:r>
              <a:rPr lang="en-AU" dirty="0" err="1" smtClean="0"/>
              <a:t>tiền</a:t>
            </a:r>
            <a:r>
              <a:rPr lang="en-AU" dirty="0" smtClean="0"/>
              <a:t> </a:t>
            </a:r>
            <a:r>
              <a:rPr lang="en-AU" dirty="0" err="1" smtClean="0"/>
              <a:t>sử</a:t>
            </a:r>
            <a:r>
              <a:rPr lang="en-AU" dirty="0" smtClean="0"/>
              <a:t> </a:t>
            </a:r>
            <a:r>
              <a:rPr lang="en-AU" dirty="0" err="1" smtClean="0"/>
              <a:t>té</a:t>
            </a:r>
            <a:r>
              <a:rPr lang="en-AU" dirty="0" smtClean="0"/>
              <a:t>.</a:t>
            </a:r>
          </a:p>
          <a:p>
            <a:pPr lvl="1"/>
            <a:r>
              <a:rPr lang="en-AU" dirty="0" err="1" smtClean="0"/>
              <a:t>Tổn</a:t>
            </a:r>
            <a:r>
              <a:rPr lang="en-AU" dirty="0" smtClean="0"/>
              <a:t> </a:t>
            </a:r>
            <a:r>
              <a:rPr lang="en-AU" dirty="0" err="1" smtClean="0"/>
              <a:t>thương</a:t>
            </a:r>
            <a:r>
              <a:rPr lang="en-AU" dirty="0" smtClean="0"/>
              <a:t> </a:t>
            </a:r>
            <a:r>
              <a:rPr lang="en-AU" dirty="0" err="1" smtClean="0"/>
              <a:t>kèm</a:t>
            </a:r>
            <a:r>
              <a:rPr lang="en-AU" dirty="0" smtClean="0"/>
              <a:t> </a:t>
            </a:r>
            <a:r>
              <a:rPr lang="en-AU" dirty="0" err="1" smtClean="0"/>
              <a:t>theo</a:t>
            </a:r>
            <a:r>
              <a:rPr lang="en-AU" dirty="0" smtClean="0"/>
              <a:t>: </a:t>
            </a:r>
            <a:r>
              <a:rPr lang="en-AU" dirty="0" err="1" smtClean="0"/>
              <a:t>gãy</a:t>
            </a:r>
            <a:r>
              <a:rPr lang="en-AU" dirty="0" smtClean="0"/>
              <a:t> </a:t>
            </a:r>
            <a:r>
              <a:rPr lang="en-AU" dirty="0" err="1" smtClean="0"/>
              <a:t>thân</a:t>
            </a:r>
            <a:r>
              <a:rPr lang="en-AU" dirty="0" smtClean="0"/>
              <a:t> </a:t>
            </a:r>
            <a:r>
              <a:rPr lang="en-AU" dirty="0" err="1" smtClean="0"/>
              <a:t>xương</a:t>
            </a:r>
            <a:r>
              <a:rPr lang="en-AU" dirty="0" smtClean="0"/>
              <a:t> </a:t>
            </a:r>
            <a:r>
              <a:rPr lang="en-AU" dirty="0" err="1" smtClean="0"/>
              <a:t>đùi</a:t>
            </a:r>
            <a:r>
              <a:rPr lang="en-AU" dirty="0" smtClean="0"/>
              <a:t> (</a:t>
            </a:r>
            <a:r>
              <a:rPr lang="en-AU" dirty="0" err="1" smtClean="0"/>
              <a:t>hiện</a:t>
            </a:r>
            <a:r>
              <a:rPr lang="en-AU" dirty="0" smtClean="0"/>
              <a:t> </a:t>
            </a:r>
            <a:r>
              <a:rPr lang="en-AU" dirty="0" err="1" smtClean="0"/>
              <a:t>diện</a:t>
            </a:r>
            <a:r>
              <a:rPr lang="en-AU" dirty="0" smtClean="0"/>
              <a:t> 7%)</a:t>
            </a:r>
          </a:p>
          <a:p>
            <a:pPr lvl="1"/>
            <a:r>
              <a:rPr lang="en-AU" dirty="0" smtClean="0"/>
              <a:t>Chi </a:t>
            </a:r>
            <a:r>
              <a:rPr lang="en-AU" dirty="0" err="1" smtClean="0"/>
              <a:t>phí</a:t>
            </a:r>
            <a:r>
              <a:rPr lang="en-AU" dirty="0" smtClean="0"/>
              <a:t>: </a:t>
            </a:r>
            <a:r>
              <a:rPr lang="en-AU" dirty="0" err="1" smtClean="0"/>
              <a:t>là</a:t>
            </a:r>
            <a:r>
              <a:rPr lang="en-AU" dirty="0" smtClean="0"/>
              <a:t> </a:t>
            </a:r>
            <a:r>
              <a:rPr lang="en-AU" dirty="0" err="1" smtClean="0"/>
              <a:t>loại</a:t>
            </a:r>
            <a:r>
              <a:rPr lang="en-AU" dirty="0" smtClean="0"/>
              <a:t> </a:t>
            </a:r>
            <a:r>
              <a:rPr lang="en-AU" dirty="0" err="1" smtClean="0"/>
              <a:t>gãy</a:t>
            </a:r>
            <a:r>
              <a:rPr lang="en-AU" dirty="0" smtClean="0"/>
              <a:t> </a:t>
            </a:r>
            <a:r>
              <a:rPr lang="en-AU" dirty="0" err="1" smtClean="0"/>
              <a:t>gây</a:t>
            </a:r>
            <a:r>
              <a:rPr lang="en-AU" dirty="0" smtClean="0"/>
              <a:t> </a:t>
            </a:r>
            <a:r>
              <a:rPr lang="en-AU" dirty="0" err="1" smtClean="0"/>
              <a:t>tốn</a:t>
            </a:r>
            <a:r>
              <a:rPr lang="en-AU" dirty="0" smtClean="0"/>
              <a:t> </a:t>
            </a:r>
            <a:r>
              <a:rPr lang="en-AU" dirty="0" err="1" smtClean="0"/>
              <a:t>kém</a:t>
            </a:r>
            <a:r>
              <a:rPr lang="en-AU" dirty="0" smtClean="0"/>
              <a:t> chi </a:t>
            </a:r>
            <a:r>
              <a:rPr lang="en-AU" dirty="0" err="1" smtClean="0"/>
              <a:t>phí</a:t>
            </a:r>
            <a:r>
              <a:rPr lang="en-AU" dirty="0" smtClean="0"/>
              <a:t> </a:t>
            </a:r>
            <a:r>
              <a:rPr lang="en-AU" dirty="0" err="1" smtClean="0"/>
              <a:t>điều</a:t>
            </a:r>
            <a:r>
              <a:rPr lang="en-AU" dirty="0" smtClean="0"/>
              <a:t> </a:t>
            </a:r>
            <a:r>
              <a:rPr lang="en-AU" dirty="0" err="1" smtClean="0"/>
              <a:t>trị</a:t>
            </a:r>
            <a:r>
              <a:rPr lang="en-AU" dirty="0" smtClean="0"/>
              <a:t> </a:t>
            </a:r>
            <a:r>
              <a:rPr lang="en-AU" dirty="0" err="1" smtClean="0"/>
              <a:t>bậc</a:t>
            </a:r>
            <a:r>
              <a:rPr lang="en-AU" dirty="0" smtClean="0"/>
              <a:t> </a:t>
            </a:r>
            <a:r>
              <a:rPr lang="en-AU" dirty="0" err="1" smtClean="0"/>
              <a:t>nhất</a:t>
            </a:r>
            <a:r>
              <a:rPr lang="en-AU" dirty="0" smtClean="0"/>
              <a:t> </a:t>
            </a:r>
            <a:r>
              <a:rPr lang="en-AU" dirty="0" err="1" smtClean="0"/>
              <a:t>ở</a:t>
            </a:r>
            <a:r>
              <a:rPr lang="en-AU" dirty="0" smtClean="0"/>
              <a:t> </a:t>
            </a:r>
            <a:r>
              <a:rPr lang="en-AU" dirty="0" err="1" smtClean="0"/>
              <a:t>phương</a:t>
            </a:r>
            <a:r>
              <a:rPr lang="en-AU" dirty="0" smtClean="0"/>
              <a:t> </a:t>
            </a:r>
            <a:r>
              <a:rPr lang="en-AU" dirty="0" err="1" smtClean="0"/>
              <a:t>Tây</a:t>
            </a:r>
            <a:endParaRPr lang="en-AU" dirty="0" smtClean="0"/>
          </a:p>
          <a:p>
            <a:r>
              <a:rPr lang="en-AU" dirty="0" err="1" smtClean="0"/>
              <a:t>Tiền</a:t>
            </a:r>
            <a:r>
              <a:rPr lang="en-AU" dirty="0" smtClean="0"/>
              <a:t> </a:t>
            </a:r>
            <a:r>
              <a:rPr lang="en-AU" dirty="0" err="1" smtClean="0"/>
              <a:t>sử</a:t>
            </a:r>
            <a:endParaRPr lang="en-AU" dirty="0" smtClean="0"/>
          </a:p>
          <a:p>
            <a:pPr lvl="1"/>
            <a:r>
              <a:rPr lang="en-AU" dirty="0" err="1" smtClean="0"/>
              <a:t>Đa</a:t>
            </a:r>
            <a:r>
              <a:rPr lang="en-AU" dirty="0" smtClean="0"/>
              <a:t> </a:t>
            </a:r>
            <a:r>
              <a:rPr lang="en-AU" dirty="0" err="1" smtClean="0"/>
              <a:t>chấn</a:t>
            </a:r>
            <a:r>
              <a:rPr lang="en-AU" dirty="0" smtClean="0"/>
              <a:t> </a:t>
            </a:r>
            <a:r>
              <a:rPr lang="en-AU" dirty="0" err="1" smtClean="0"/>
              <a:t>thương</a:t>
            </a:r>
            <a:r>
              <a:rPr lang="en-AU" dirty="0" smtClean="0"/>
              <a:t>: </a:t>
            </a:r>
            <a:r>
              <a:rPr lang="en-AU" dirty="0" err="1" smtClean="0"/>
              <a:t>điều</a:t>
            </a:r>
            <a:r>
              <a:rPr lang="en-AU" dirty="0" smtClean="0"/>
              <a:t> </a:t>
            </a:r>
            <a:r>
              <a:rPr lang="en-AU" dirty="0" err="1" smtClean="0"/>
              <a:t>trị</a:t>
            </a:r>
            <a:r>
              <a:rPr lang="en-AU" dirty="0" smtClean="0"/>
              <a:t> </a:t>
            </a:r>
            <a:r>
              <a:rPr lang="en-AU" dirty="0" err="1" smtClean="0"/>
              <a:t>với</a:t>
            </a:r>
            <a:r>
              <a:rPr lang="en-AU" dirty="0" smtClean="0"/>
              <a:t> </a:t>
            </a:r>
            <a:r>
              <a:rPr lang="en-AU" dirty="0" err="1" smtClean="0"/>
              <a:t>nguyên</a:t>
            </a:r>
            <a:r>
              <a:rPr lang="en-AU" dirty="0" smtClean="0"/>
              <a:t> </a:t>
            </a:r>
            <a:r>
              <a:rPr lang="en-AU" dirty="0" err="1" smtClean="0"/>
              <a:t>lý</a:t>
            </a:r>
            <a:r>
              <a:rPr lang="en-AU" dirty="0" smtClean="0"/>
              <a:t> EMST</a:t>
            </a:r>
          </a:p>
          <a:p>
            <a:pPr lvl="1"/>
            <a:r>
              <a:rPr lang="en-AU" dirty="0" err="1" smtClean="0"/>
              <a:t>Người</a:t>
            </a:r>
            <a:r>
              <a:rPr lang="en-AU" dirty="0" smtClean="0"/>
              <a:t> </a:t>
            </a:r>
            <a:r>
              <a:rPr lang="en-AU" dirty="0" err="1" smtClean="0"/>
              <a:t>già</a:t>
            </a:r>
            <a:r>
              <a:rPr lang="en-AU" dirty="0" smtClean="0"/>
              <a:t>: </a:t>
            </a:r>
            <a:r>
              <a:rPr lang="en-AU" dirty="0" err="1" smtClean="0"/>
              <a:t>hỏi</a:t>
            </a:r>
            <a:r>
              <a:rPr lang="en-AU" dirty="0" smtClean="0"/>
              <a:t> </a:t>
            </a:r>
            <a:r>
              <a:rPr lang="en-AU" dirty="0" err="1" smtClean="0"/>
              <a:t>tiền</a:t>
            </a:r>
            <a:r>
              <a:rPr lang="en-AU" dirty="0" smtClean="0"/>
              <a:t> </a:t>
            </a:r>
            <a:r>
              <a:rPr lang="en-AU" dirty="0" err="1" smtClean="0"/>
              <a:t>sử</a:t>
            </a:r>
            <a:r>
              <a:rPr lang="en-AU" dirty="0" smtClean="0"/>
              <a:t> </a:t>
            </a:r>
            <a:r>
              <a:rPr lang="en-AU" dirty="0" err="1" smtClean="0"/>
              <a:t>đập</a:t>
            </a:r>
            <a:r>
              <a:rPr lang="en-AU" dirty="0" smtClean="0"/>
              <a:t> </a:t>
            </a:r>
            <a:r>
              <a:rPr lang="en-AU" dirty="0" err="1" smtClean="0"/>
              <a:t>đầu</a:t>
            </a:r>
            <a:r>
              <a:rPr lang="en-AU" dirty="0" smtClean="0"/>
              <a:t>, </a:t>
            </a:r>
            <a:r>
              <a:rPr lang="en-AU" dirty="0" err="1" smtClean="0"/>
              <a:t>ngất</a:t>
            </a:r>
            <a:r>
              <a:rPr lang="en-AU" dirty="0" smtClean="0"/>
              <a:t>, </a:t>
            </a:r>
            <a:r>
              <a:rPr lang="en-AU" dirty="0" err="1" smtClean="0"/>
              <a:t>đau</a:t>
            </a:r>
            <a:r>
              <a:rPr lang="en-AU" dirty="0" smtClean="0"/>
              <a:t> </a:t>
            </a:r>
            <a:r>
              <a:rPr lang="en-AU" dirty="0" err="1" smtClean="0"/>
              <a:t>ngực</a:t>
            </a:r>
            <a:r>
              <a:rPr lang="en-AU" dirty="0" smtClean="0"/>
              <a:t>, </a:t>
            </a:r>
            <a:r>
              <a:rPr lang="en-AU" dirty="0" err="1" smtClean="0"/>
              <a:t>đau</a:t>
            </a:r>
            <a:r>
              <a:rPr lang="en-AU" dirty="0" smtClean="0"/>
              <a:t> </a:t>
            </a:r>
            <a:r>
              <a:rPr lang="en-AU" dirty="0" err="1" smtClean="0"/>
              <a:t>khớp</a:t>
            </a:r>
            <a:r>
              <a:rPr lang="en-AU" dirty="0" smtClean="0"/>
              <a:t> </a:t>
            </a:r>
            <a:r>
              <a:rPr lang="en-AU" dirty="0" err="1" smtClean="0"/>
              <a:t>háng</a:t>
            </a:r>
            <a:r>
              <a:rPr lang="en-AU" dirty="0" smtClean="0"/>
              <a:t> </a:t>
            </a:r>
            <a:r>
              <a:rPr lang="en-AU" dirty="0" err="1" smtClean="0"/>
              <a:t>trước</a:t>
            </a:r>
            <a:r>
              <a:rPr lang="en-AU" dirty="0" smtClean="0"/>
              <a:t> </a:t>
            </a:r>
            <a:r>
              <a:rPr lang="en-AU" dirty="0" err="1" smtClean="0"/>
              <a:t>đó</a:t>
            </a:r>
            <a:r>
              <a:rPr lang="en-AU" dirty="0" smtClean="0"/>
              <a:t>, </a:t>
            </a:r>
            <a:r>
              <a:rPr lang="en-AU" dirty="0" err="1" smtClean="0"/>
              <a:t>khả</a:t>
            </a:r>
            <a:r>
              <a:rPr lang="en-AU" dirty="0" smtClean="0"/>
              <a:t> </a:t>
            </a:r>
            <a:r>
              <a:rPr lang="en-AU" dirty="0" err="1" smtClean="0"/>
              <a:t>năng</a:t>
            </a:r>
            <a:r>
              <a:rPr lang="en-AU" dirty="0" smtClean="0"/>
              <a:t> </a:t>
            </a:r>
            <a:r>
              <a:rPr lang="en-AU" dirty="0" err="1" smtClean="0"/>
              <a:t>đi</a:t>
            </a:r>
            <a:r>
              <a:rPr lang="en-AU" dirty="0" smtClean="0"/>
              <a:t> </a:t>
            </a:r>
            <a:r>
              <a:rPr lang="en-AU" dirty="0" err="1" smtClean="0"/>
              <a:t>lại</a:t>
            </a:r>
            <a:r>
              <a:rPr lang="en-AU" dirty="0" smtClean="0"/>
              <a:t> </a:t>
            </a:r>
            <a:r>
              <a:rPr lang="en-AU" dirty="0" err="1" smtClean="0"/>
              <a:t>trước</a:t>
            </a:r>
            <a:r>
              <a:rPr lang="en-AU" dirty="0" smtClean="0"/>
              <a:t> </a:t>
            </a:r>
            <a:r>
              <a:rPr lang="en-AU" dirty="0" err="1" smtClean="0"/>
              <a:t>chấn</a:t>
            </a:r>
            <a:r>
              <a:rPr lang="en-AU" dirty="0" smtClean="0"/>
              <a:t> </a:t>
            </a:r>
            <a:r>
              <a:rPr lang="en-AU" dirty="0" err="1" smtClean="0"/>
              <a:t>thương</a:t>
            </a:r>
            <a:r>
              <a:rPr lang="en-AU" dirty="0" smtClean="0"/>
              <a:t>, </a:t>
            </a:r>
            <a:r>
              <a:rPr lang="en-AU" dirty="0" err="1" smtClean="0"/>
              <a:t>thuốc</a:t>
            </a:r>
            <a:r>
              <a:rPr lang="en-AU" dirty="0" smtClean="0"/>
              <a:t> </a:t>
            </a:r>
            <a:r>
              <a:rPr lang="en-AU" dirty="0" err="1" smtClean="0"/>
              <a:t>chống</a:t>
            </a:r>
            <a:r>
              <a:rPr lang="en-AU" dirty="0" smtClean="0"/>
              <a:t> </a:t>
            </a:r>
            <a:r>
              <a:rPr lang="en-AU" dirty="0" err="1" smtClean="0"/>
              <a:t>đông</a:t>
            </a:r>
            <a:r>
              <a:rPr lang="en-AU" dirty="0" smtClean="0"/>
              <a:t> </a:t>
            </a:r>
            <a:r>
              <a:rPr lang="en-AU" dirty="0" err="1" smtClean="0"/>
              <a:t>máu</a:t>
            </a:r>
            <a:r>
              <a:rPr lang="en-AU" dirty="0" smtClean="0"/>
              <a:t>.</a:t>
            </a: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84368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 </a:t>
            </a:r>
            <a:r>
              <a:rPr lang="en-AU" dirty="0" err="1" smtClean="0"/>
              <a:t>Giải</a:t>
            </a:r>
            <a:r>
              <a:rPr lang="en-AU" dirty="0" smtClean="0"/>
              <a:t> </a:t>
            </a:r>
            <a:r>
              <a:rPr lang="en-AU" dirty="0" err="1" smtClean="0"/>
              <a:t>phẫu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85114" cy="4351338"/>
          </a:xfrm>
        </p:spPr>
        <p:txBody>
          <a:bodyPr>
            <a:normAutofit fontScale="92500" lnSpcReduction="10000"/>
          </a:bodyPr>
          <a:lstStyle/>
          <a:p>
            <a:r>
              <a:rPr lang="en-AU" dirty="0" err="1" smtClean="0"/>
              <a:t>Máu</a:t>
            </a:r>
            <a:r>
              <a:rPr lang="en-AU" dirty="0" smtClean="0"/>
              <a:t> </a:t>
            </a:r>
            <a:r>
              <a:rPr lang="en-AU" dirty="0" err="1" smtClean="0"/>
              <a:t>nuôi</a:t>
            </a:r>
            <a:endParaRPr lang="en-AU" dirty="0" smtClean="0"/>
          </a:p>
          <a:p>
            <a:pPr lvl="1"/>
            <a:r>
              <a:rPr lang="en-AU" dirty="0" err="1" smtClean="0"/>
              <a:t>Chính</a:t>
            </a:r>
            <a:r>
              <a:rPr lang="en-AU" dirty="0" smtClean="0"/>
              <a:t>: ĐM </a:t>
            </a:r>
            <a:r>
              <a:rPr lang="en-AU" dirty="0" err="1" smtClean="0"/>
              <a:t>mũ</a:t>
            </a:r>
            <a:r>
              <a:rPr lang="en-AU" dirty="0" smtClean="0"/>
              <a:t> </a:t>
            </a:r>
            <a:r>
              <a:rPr lang="en-AU" dirty="0" err="1" smtClean="0"/>
              <a:t>đùi</a:t>
            </a:r>
            <a:r>
              <a:rPr lang="en-AU" dirty="0" smtClean="0"/>
              <a:t> </a:t>
            </a:r>
            <a:r>
              <a:rPr lang="en-AU" dirty="0" err="1" smtClean="0"/>
              <a:t>trong</a:t>
            </a:r>
            <a:r>
              <a:rPr lang="en-AU" dirty="0" smtClean="0"/>
              <a:t> qua </a:t>
            </a:r>
            <a:r>
              <a:rPr lang="en-AU" dirty="0" err="1" smtClean="0"/>
              <a:t>các</a:t>
            </a:r>
            <a:r>
              <a:rPr lang="en-AU" dirty="0" smtClean="0"/>
              <a:t> </a:t>
            </a:r>
            <a:r>
              <a:rPr lang="en-AU" dirty="0" err="1" smtClean="0"/>
              <a:t>nhánh</a:t>
            </a:r>
            <a:r>
              <a:rPr lang="en-AU" dirty="0" smtClean="0"/>
              <a:t> </a:t>
            </a:r>
            <a:r>
              <a:rPr lang="en-AU" dirty="0" err="1" smtClean="0"/>
              <a:t>nối</a:t>
            </a:r>
            <a:r>
              <a:rPr lang="en-AU" dirty="0" smtClean="0"/>
              <a:t> </a:t>
            </a:r>
            <a:r>
              <a:rPr lang="en-AU" dirty="0" err="1" smtClean="0"/>
              <a:t>vùng</a:t>
            </a:r>
            <a:r>
              <a:rPr lang="en-AU" dirty="0" smtClean="0"/>
              <a:t> </a:t>
            </a:r>
            <a:r>
              <a:rPr lang="en-AU" dirty="0" err="1" smtClean="0"/>
              <a:t>mấu</a:t>
            </a:r>
            <a:r>
              <a:rPr lang="en-AU" dirty="0" smtClean="0"/>
              <a:t> </a:t>
            </a:r>
            <a:r>
              <a:rPr lang="en-AU" dirty="0" err="1" smtClean="0"/>
              <a:t>chuyển</a:t>
            </a:r>
            <a:r>
              <a:rPr lang="en-AU" dirty="0" smtClean="0"/>
              <a:t> </a:t>
            </a:r>
            <a:r>
              <a:rPr lang="en-AU" dirty="0" err="1" smtClean="0"/>
              <a:t>với</a:t>
            </a:r>
            <a:r>
              <a:rPr lang="en-AU" dirty="0" smtClean="0"/>
              <a:t> ĐM </a:t>
            </a:r>
            <a:r>
              <a:rPr lang="en-AU" dirty="0" err="1" smtClean="0"/>
              <a:t>lưới</a:t>
            </a:r>
            <a:endParaRPr lang="en-AU" dirty="0" smtClean="0"/>
          </a:p>
          <a:p>
            <a:pPr lvl="2"/>
            <a:r>
              <a:rPr lang="en-AU" dirty="0" err="1" smtClean="0"/>
              <a:t>Chạy</a:t>
            </a:r>
            <a:r>
              <a:rPr lang="en-AU" dirty="0" smtClean="0"/>
              <a:t> </a:t>
            </a:r>
            <a:r>
              <a:rPr lang="en-AU" dirty="0" err="1" smtClean="0"/>
              <a:t>phía</a:t>
            </a:r>
            <a:r>
              <a:rPr lang="en-AU" dirty="0" smtClean="0"/>
              <a:t> </a:t>
            </a:r>
            <a:r>
              <a:rPr lang="en-AU" dirty="0" err="1" smtClean="0"/>
              <a:t>sau</a:t>
            </a:r>
            <a:r>
              <a:rPr lang="en-AU" dirty="0" smtClean="0"/>
              <a:t> </a:t>
            </a:r>
            <a:r>
              <a:rPr lang="en-AU" dirty="0" err="1" smtClean="0"/>
              <a:t>và</a:t>
            </a:r>
            <a:r>
              <a:rPr lang="en-AU" dirty="0" smtClean="0"/>
              <a:t> </a:t>
            </a:r>
            <a:r>
              <a:rPr lang="en-AU" dirty="0" err="1" smtClean="0"/>
              <a:t>trên</a:t>
            </a:r>
            <a:r>
              <a:rPr lang="en-AU" dirty="0" smtClean="0"/>
              <a:t> </a:t>
            </a:r>
            <a:r>
              <a:rPr lang="en-AU" dirty="0" err="1" smtClean="0"/>
              <a:t>bao</a:t>
            </a:r>
            <a:r>
              <a:rPr lang="en-AU" dirty="0" smtClean="0"/>
              <a:t> </a:t>
            </a:r>
            <a:r>
              <a:rPr lang="en-AU" dirty="0" err="1" smtClean="0"/>
              <a:t>hoạt</a:t>
            </a:r>
            <a:r>
              <a:rPr lang="en-AU" dirty="0" smtClean="0"/>
              <a:t> </a:t>
            </a:r>
            <a:r>
              <a:rPr lang="en-AU" dirty="0" err="1" smtClean="0"/>
              <a:t>dịch</a:t>
            </a:r>
            <a:endParaRPr lang="en-AU" dirty="0" smtClean="0"/>
          </a:p>
          <a:p>
            <a:pPr lvl="1"/>
            <a:r>
              <a:rPr lang="en-AU" dirty="0" err="1" smtClean="0"/>
              <a:t>Phụ</a:t>
            </a:r>
            <a:r>
              <a:rPr lang="en-AU" dirty="0" smtClean="0"/>
              <a:t>: </a:t>
            </a:r>
          </a:p>
          <a:p>
            <a:pPr lvl="2"/>
            <a:r>
              <a:rPr lang="en-AU" dirty="0" smtClean="0"/>
              <a:t>ĐM </a:t>
            </a:r>
            <a:r>
              <a:rPr lang="en-AU" dirty="0" err="1" smtClean="0"/>
              <a:t>mũ</a:t>
            </a:r>
            <a:r>
              <a:rPr lang="en-AU" dirty="0" smtClean="0"/>
              <a:t> </a:t>
            </a:r>
            <a:r>
              <a:rPr lang="en-AU" dirty="0" err="1" smtClean="0"/>
              <a:t>đùi</a:t>
            </a:r>
            <a:r>
              <a:rPr lang="en-AU" dirty="0" smtClean="0"/>
              <a:t> </a:t>
            </a:r>
            <a:r>
              <a:rPr lang="en-AU" dirty="0" err="1" smtClean="0"/>
              <a:t>ngoài</a:t>
            </a:r>
            <a:r>
              <a:rPr lang="en-AU" dirty="0" smtClean="0"/>
              <a:t> (</a:t>
            </a:r>
            <a:r>
              <a:rPr lang="en-AU" dirty="0" err="1" smtClean="0"/>
              <a:t>trước</a:t>
            </a:r>
            <a:r>
              <a:rPr lang="en-AU" dirty="0" smtClean="0"/>
              <a:t> </a:t>
            </a:r>
            <a:r>
              <a:rPr lang="en-AU" dirty="0" err="1" smtClean="0"/>
              <a:t>và</a:t>
            </a:r>
            <a:r>
              <a:rPr lang="en-AU" dirty="0" smtClean="0"/>
              <a:t> </a:t>
            </a:r>
            <a:r>
              <a:rPr lang="en-AU" dirty="0" err="1" smtClean="0"/>
              <a:t>dưới</a:t>
            </a:r>
            <a:r>
              <a:rPr lang="en-AU" dirty="0" smtClean="0"/>
              <a:t>)</a:t>
            </a:r>
          </a:p>
          <a:p>
            <a:pPr lvl="2"/>
            <a:r>
              <a:rPr lang="en-AU" dirty="0" smtClean="0"/>
              <a:t>ĐM </a:t>
            </a:r>
            <a:r>
              <a:rPr lang="en-AU" dirty="0" err="1" smtClean="0"/>
              <a:t>mông</a:t>
            </a:r>
            <a:r>
              <a:rPr lang="en-AU" dirty="0" smtClean="0"/>
              <a:t> </a:t>
            </a:r>
            <a:r>
              <a:rPr lang="en-AU" dirty="0" err="1" smtClean="0"/>
              <a:t>dưới</a:t>
            </a:r>
            <a:r>
              <a:rPr lang="en-AU" dirty="0" smtClean="0"/>
              <a:t> (qua </a:t>
            </a:r>
            <a:r>
              <a:rPr lang="en-AU" dirty="0" err="1" smtClean="0"/>
              <a:t>nhánh</a:t>
            </a:r>
            <a:r>
              <a:rPr lang="en-AU" dirty="0" smtClean="0"/>
              <a:t> </a:t>
            </a:r>
            <a:r>
              <a:rPr lang="en-AU" dirty="0" err="1" smtClean="0"/>
              <a:t>nối</a:t>
            </a:r>
            <a:r>
              <a:rPr lang="en-AU" dirty="0" smtClean="0"/>
              <a:t>)</a:t>
            </a:r>
          </a:p>
          <a:p>
            <a:pPr lvl="2"/>
            <a:r>
              <a:rPr lang="en-AU" dirty="0" smtClean="0"/>
              <a:t>ĐM </a:t>
            </a:r>
            <a:r>
              <a:rPr lang="en-AU" dirty="0" err="1" smtClean="0"/>
              <a:t>hõm</a:t>
            </a:r>
            <a:r>
              <a:rPr lang="en-AU" dirty="0" smtClean="0"/>
              <a:t> </a:t>
            </a:r>
            <a:r>
              <a:rPr lang="en-AU" dirty="0" err="1" smtClean="0"/>
              <a:t>chỏm</a:t>
            </a:r>
            <a:r>
              <a:rPr lang="en-AU" dirty="0" smtClean="0"/>
              <a:t> </a:t>
            </a:r>
            <a:r>
              <a:rPr lang="en-AU" dirty="0" err="1" smtClean="0"/>
              <a:t>đùi</a:t>
            </a:r>
            <a:endParaRPr lang="en-AU" dirty="0" smtClean="0"/>
          </a:p>
          <a:p>
            <a:pPr lvl="2"/>
            <a:r>
              <a:rPr lang="en-AU" dirty="0" smtClean="0"/>
              <a:t>ĐM </a:t>
            </a:r>
            <a:r>
              <a:rPr lang="en-AU" dirty="0" err="1" smtClean="0"/>
              <a:t>dây</a:t>
            </a:r>
            <a:r>
              <a:rPr lang="en-AU" dirty="0" smtClean="0"/>
              <a:t> </a:t>
            </a:r>
            <a:r>
              <a:rPr lang="en-AU" dirty="0" err="1" smtClean="0"/>
              <a:t>chằng</a:t>
            </a:r>
            <a:r>
              <a:rPr lang="en-AU" dirty="0" smtClean="0"/>
              <a:t> (</a:t>
            </a:r>
            <a:r>
              <a:rPr lang="en-AU" dirty="0" err="1" smtClean="0"/>
              <a:t>nhỏ</a:t>
            </a:r>
            <a:r>
              <a:rPr lang="en-AU" dirty="0" smtClean="0"/>
              <a:t> </a:t>
            </a:r>
            <a:r>
              <a:rPr lang="en-AU" dirty="0" err="1" smtClean="0"/>
              <a:t>và</a:t>
            </a:r>
            <a:r>
              <a:rPr lang="en-AU" dirty="0" smtClean="0"/>
              <a:t> </a:t>
            </a:r>
            <a:r>
              <a:rPr lang="en-AU" dirty="0" err="1" smtClean="0"/>
              <a:t>không</a:t>
            </a:r>
            <a:r>
              <a:rPr lang="en-AU" dirty="0" smtClean="0"/>
              <a:t> </a:t>
            </a:r>
            <a:r>
              <a:rPr lang="en-AU" dirty="0" err="1" smtClean="0"/>
              <a:t>quan</a:t>
            </a:r>
            <a:r>
              <a:rPr lang="en-AU" dirty="0" smtClean="0"/>
              <a:t> </a:t>
            </a:r>
            <a:r>
              <a:rPr lang="en-AU" dirty="0" err="1" smtClean="0"/>
              <a:t>trọng</a:t>
            </a:r>
            <a:r>
              <a:rPr lang="en-AU" dirty="0" smtClean="0"/>
              <a:t> – </a:t>
            </a:r>
            <a:r>
              <a:rPr lang="en-AU" dirty="0" err="1" smtClean="0"/>
              <a:t>từ</a:t>
            </a:r>
            <a:r>
              <a:rPr lang="en-AU" dirty="0" smtClean="0"/>
              <a:t> ĐM </a:t>
            </a:r>
            <a:r>
              <a:rPr lang="en-AU" dirty="0" err="1" smtClean="0"/>
              <a:t>bịt</a:t>
            </a:r>
            <a:r>
              <a:rPr lang="en-AU" dirty="0" smtClean="0"/>
              <a:t>)</a:t>
            </a:r>
          </a:p>
          <a:p>
            <a:r>
              <a:rPr lang="en-AU" dirty="0" err="1" smtClean="0"/>
              <a:t>Không</a:t>
            </a:r>
            <a:r>
              <a:rPr lang="en-AU" dirty="0" smtClean="0"/>
              <a:t> </a:t>
            </a:r>
            <a:r>
              <a:rPr lang="en-AU" dirty="0" err="1" smtClean="0"/>
              <a:t>có</a:t>
            </a:r>
            <a:r>
              <a:rPr lang="en-AU" dirty="0" smtClean="0"/>
              <a:t> </a:t>
            </a:r>
            <a:r>
              <a:rPr lang="en-AU" dirty="0" err="1" smtClean="0"/>
              <a:t>màng</a:t>
            </a:r>
            <a:r>
              <a:rPr lang="en-AU" dirty="0" smtClean="0"/>
              <a:t> </a:t>
            </a:r>
            <a:r>
              <a:rPr lang="en-AU" dirty="0" err="1" smtClean="0"/>
              <a:t>xương</a:t>
            </a:r>
            <a:r>
              <a:rPr lang="en-AU" dirty="0" smtClean="0"/>
              <a:t> + </a:t>
            </a:r>
            <a:r>
              <a:rPr lang="en-AU" dirty="0" err="1" smtClean="0"/>
              <a:t>chìm</a:t>
            </a:r>
            <a:r>
              <a:rPr lang="en-AU" dirty="0" smtClean="0"/>
              <a:t> </a:t>
            </a:r>
            <a:r>
              <a:rPr lang="en-AU" dirty="0" err="1" smtClean="0"/>
              <a:t>trong</a:t>
            </a:r>
            <a:r>
              <a:rPr lang="en-AU" dirty="0" smtClean="0"/>
              <a:t> </a:t>
            </a:r>
            <a:r>
              <a:rPr lang="en-AU" dirty="0" err="1" smtClean="0"/>
              <a:t>dịch</a:t>
            </a:r>
            <a:r>
              <a:rPr lang="en-AU" dirty="0" smtClean="0"/>
              <a:t> </a:t>
            </a:r>
            <a:r>
              <a:rPr lang="en-AU" dirty="0" err="1" smtClean="0"/>
              <a:t>khớp</a:t>
            </a:r>
            <a:endParaRPr lang="en-AU" dirty="0" smtClean="0"/>
          </a:p>
          <a:p>
            <a:pPr lvl="1"/>
            <a:r>
              <a:rPr lang="en-AU" dirty="0" err="1" smtClean="0"/>
              <a:t>Khả</a:t>
            </a:r>
            <a:r>
              <a:rPr lang="en-AU" dirty="0" smtClean="0"/>
              <a:t> </a:t>
            </a:r>
            <a:r>
              <a:rPr lang="en-AU" dirty="0" err="1" smtClean="0"/>
              <a:t>năng</a:t>
            </a:r>
            <a:r>
              <a:rPr lang="en-AU" dirty="0" smtClean="0"/>
              <a:t> </a:t>
            </a:r>
            <a:r>
              <a:rPr lang="en-AU" dirty="0" err="1" smtClean="0"/>
              <a:t>lành</a:t>
            </a:r>
            <a:r>
              <a:rPr lang="en-AU" dirty="0" smtClean="0"/>
              <a:t> </a:t>
            </a:r>
            <a:r>
              <a:rPr lang="en-AU" dirty="0" err="1" smtClean="0"/>
              <a:t>xương</a:t>
            </a:r>
            <a:r>
              <a:rPr lang="en-AU" dirty="0" smtClean="0"/>
              <a:t> </a:t>
            </a:r>
            <a:r>
              <a:rPr lang="en-AU" dirty="0" err="1" smtClean="0"/>
              <a:t>kém</a:t>
            </a:r>
            <a:r>
              <a:rPr lang="en-AU" dirty="0" smtClean="0"/>
              <a:t>.</a:t>
            </a:r>
          </a:p>
          <a:p>
            <a:endParaRPr lang="en-AU" dirty="0" smtClean="0"/>
          </a:p>
          <a:p>
            <a:pPr lvl="1"/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205" y="242038"/>
            <a:ext cx="4379212" cy="3167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650" y="3859480"/>
            <a:ext cx="3351150" cy="279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0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Gãy</a:t>
            </a:r>
            <a:r>
              <a:rPr lang="en-AU" dirty="0" smtClean="0"/>
              <a:t> </a:t>
            </a:r>
            <a:r>
              <a:rPr lang="en-AU" dirty="0" err="1" smtClean="0"/>
              <a:t>cổ</a:t>
            </a:r>
            <a:r>
              <a:rPr lang="en-AU" dirty="0" smtClean="0"/>
              <a:t> </a:t>
            </a:r>
            <a:r>
              <a:rPr lang="en-AU" dirty="0" err="1" smtClean="0"/>
              <a:t>xương</a:t>
            </a:r>
            <a:r>
              <a:rPr lang="en-AU" dirty="0" smtClean="0"/>
              <a:t> </a:t>
            </a:r>
            <a:r>
              <a:rPr lang="en-AU" dirty="0" err="1" smtClean="0"/>
              <a:t>đùi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BN </a:t>
            </a:r>
            <a:r>
              <a:rPr lang="en-AU" dirty="0" err="1" smtClean="0"/>
              <a:t>thường</a:t>
            </a:r>
            <a:r>
              <a:rPr lang="en-AU" dirty="0" smtClean="0"/>
              <a:t>  </a:t>
            </a:r>
            <a:r>
              <a:rPr lang="en-AU" dirty="0" err="1" smtClean="0"/>
              <a:t>trẻ</a:t>
            </a:r>
            <a:r>
              <a:rPr lang="en-AU" dirty="0" smtClean="0"/>
              <a:t> </a:t>
            </a:r>
            <a:r>
              <a:rPr lang="en-AU" dirty="0" err="1" smtClean="0"/>
              <a:t>hơn</a:t>
            </a:r>
            <a:r>
              <a:rPr lang="en-AU" dirty="0" smtClean="0"/>
              <a:t> BN </a:t>
            </a:r>
            <a:r>
              <a:rPr lang="en-AU" dirty="0" err="1" smtClean="0"/>
              <a:t>gãy</a:t>
            </a:r>
            <a:r>
              <a:rPr lang="en-AU" dirty="0" smtClean="0"/>
              <a:t> </a:t>
            </a:r>
            <a:r>
              <a:rPr lang="en-AU" dirty="0" err="1" smtClean="0"/>
              <a:t>liên</a:t>
            </a:r>
            <a:r>
              <a:rPr lang="en-AU" dirty="0" smtClean="0"/>
              <a:t> </a:t>
            </a:r>
            <a:r>
              <a:rPr lang="en-AU" dirty="0" err="1" smtClean="0"/>
              <a:t>mấu</a:t>
            </a:r>
            <a:r>
              <a:rPr lang="en-AU" dirty="0" smtClean="0"/>
              <a:t> </a:t>
            </a:r>
            <a:r>
              <a:rPr lang="en-AU" dirty="0" err="1" smtClean="0"/>
              <a:t>chuyển</a:t>
            </a:r>
            <a:r>
              <a:rPr lang="en-AU" dirty="0" smtClean="0"/>
              <a:t> </a:t>
            </a:r>
            <a:r>
              <a:rPr lang="en-AU" dirty="0" err="1" smtClean="0"/>
              <a:t>xương</a:t>
            </a:r>
            <a:r>
              <a:rPr lang="en-AU" dirty="0" smtClean="0"/>
              <a:t> </a:t>
            </a:r>
            <a:r>
              <a:rPr lang="en-AU" dirty="0" err="1" smtClean="0"/>
              <a:t>đùi</a:t>
            </a:r>
            <a:endParaRPr lang="en-AU" dirty="0" smtClean="0"/>
          </a:p>
          <a:p>
            <a:r>
              <a:rPr lang="en-AU" dirty="0" err="1" smtClean="0"/>
              <a:t>Nguyên</a:t>
            </a:r>
            <a:r>
              <a:rPr lang="en-AU" dirty="0" smtClean="0"/>
              <a:t> </a:t>
            </a:r>
            <a:r>
              <a:rPr lang="en-AU" dirty="0" err="1" smtClean="0"/>
              <a:t>nhân</a:t>
            </a:r>
            <a:endParaRPr lang="en-AU" dirty="0" smtClean="0"/>
          </a:p>
          <a:p>
            <a:pPr lvl="1"/>
            <a:r>
              <a:rPr lang="en-AU" dirty="0" err="1" smtClean="0"/>
              <a:t>Lực</a:t>
            </a:r>
            <a:r>
              <a:rPr lang="en-AU" dirty="0" smtClean="0"/>
              <a:t> </a:t>
            </a:r>
            <a:r>
              <a:rPr lang="en-AU" dirty="0" err="1" smtClean="0"/>
              <a:t>chấn</a:t>
            </a:r>
            <a:r>
              <a:rPr lang="en-AU" dirty="0" smtClean="0"/>
              <a:t> </a:t>
            </a:r>
            <a:r>
              <a:rPr lang="en-AU" dirty="0" err="1" smtClean="0"/>
              <a:t>thương</a:t>
            </a:r>
            <a:r>
              <a:rPr lang="en-AU" dirty="0" smtClean="0"/>
              <a:t> </a:t>
            </a:r>
            <a:r>
              <a:rPr lang="en-AU" dirty="0" err="1" smtClean="0"/>
              <a:t>trực</a:t>
            </a:r>
            <a:r>
              <a:rPr lang="en-AU" dirty="0" smtClean="0"/>
              <a:t> </a:t>
            </a:r>
            <a:r>
              <a:rPr lang="en-AU" dirty="0" err="1" smtClean="0"/>
              <a:t>tiếp</a:t>
            </a:r>
            <a:r>
              <a:rPr lang="en-AU" dirty="0" smtClean="0"/>
              <a:t>: </a:t>
            </a:r>
            <a:r>
              <a:rPr lang="en-AU" dirty="0" err="1" smtClean="0"/>
              <a:t>té</a:t>
            </a:r>
            <a:endParaRPr lang="en-AU" dirty="0" smtClean="0"/>
          </a:p>
          <a:p>
            <a:pPr lvl="1"/>
            <a:r>
              <a:rPr lang="en-AU" dirty="0" err="1"/>
              <a:t>L</a:t>
            </a:r>
            <a:r>
              <a:rPr lang="en-AU" dirty="0" err="1" smtClean="0"/>
              <a:t>ực</a:t>
            </a:r>
            <a:r>
              <a:rPr lang="en-AU" dirty="0" smtClean="0"/>
              <a:t> </a:t>
            </a:r>
            <a:r>
              <a:rPr lang="en-AU" dirty="0" err="1" smtClean="0"/>
              <a:t>cấn</a:t>
            </a:r>
            <a:r>
              <a:rPr lang="en-AU" dirty="0" smtClean="0"/>
              <a:t>: </a:t>
            </a:r>
            <a:r>
              <a:rPr lang="en-AU" dirty="0" err="1" smtClean="0"/>
              <a:t>cấn</a:t>
            </a:r>
            <a:r>
              <a:rPr lang="en-AU" dirty="0" smtClean="0"/>
              <a:t> </a:t>
            </a:r>
            <a:r>
              <a:rPr lang="en-AU" dirty="0" err="1" smtClean="0"/>
              <a:t>chạm</a:t>
            </a:r>
            <a:r>
              <a:rPr lang="en-AU" dirty="0" smtClean="0"/>
              <a:t> </a:t>
            </a:r>
            <a:r>
              <a:rPr lang="en-AU" dirty="0" err="1" smtClean="0"/>
              <a:t>vỏ</a:t>
            </a:r>
            <a:r>
              <a:rPr lang="en-AU" dirty="0" smtClean="0"/>
              <a:t> </a:t>
            </a:r>
            <a:r>
              <a:rPr lang="en-AU" dirty="0" err="1" smtClean="0"/>
              <a:t>sau</a:t>
            </a:r>
            <a:r>
              <a:rPr lang="en-AU" dirty="0" smtClean="0"/>
              <a:t> </a:t>
            </a:r>
            <a:r>
              <a:rPr lang="en-AU" dirty="0" err="1" smtClean="0"/>
              <a:t>vào</a:t>
            </a:r>
            <a:r>
              <a:rPr lang="en-AU" dirty="0" smtClean="0"/>
              <a:t> </a:t>
            </a:r>
            <a:r>
              <a:rPr lang="en-AU" dirty="0" err="1" smtClean="0"/>
              <a:t>ổ</a:t>
            </a:r>
            <a:r>
              <a:rPr lang="en-AU" dirty="0" smtClean="0"/>
              <a:t> </a:t>
            </a:r>
            <a:r>
              <a:rPr lang="en-AU" dirty="0" err="1" smtClean="0"/>
              <a:t>cối</a:t>
            </a:r>
            <a:endParaRPr lang="en-AU" dirty="0" smtClean="0"/>
          </a:p>
          <a:p>
            <a:pPr lvl="1"/>
            <a:r>
              <a:rPr lang="en-AU" dirty="0" err="1" smtClean="0"/>
              <a:t>Lực</a:t>
            </a:r>
            <a:r>
              <a:rPr lang="en-AU" dirty="0" smtClean="0"/>
              <a:t> </a:t>
            </a:r>
            <a:r>
              <a:rPr lang="en-AU" dirty="0" err="1" smtClean="0"/>
              <a:t>xoắn</a:t>
            </a:r>
            <a:r>
              <a:rPr lang="en-AU" dirty="0" smtClean="0"/>
              <a:t>: </a:t>
            </a:r>
            <a:r>
              <a:rPr lang="en-AU" dirty="0" err="1" smtClean="0"/>
              <a:t>nguyên</a:t>
            </a:r>
            <a:r>
              <a:rPr lang="en-AU" dirty="0" smtClean="0"/>
              <a:t> </a:t>
            </a:r>
            <a:r>
              <a:rPr lang="en-AU" dirty="0" err="1" smtClean="0"/>
              <a:t>nhân</a:t>
            </a:r>
            <a:r>
              <a:rPr lang="en-AU" dirty="0" smtClean="0"/>
              <a:t> </a:t>
            </a:r>
            <a:r>
              <a:rPr lang="en-AU" dirty="0" err="1" smtClean="0"/>
              <a:t>chính</a:t>
            </a:r>
            <a:r>
              <a:rPr lang="en-AU" dirty="0" smtClean="0"/>
              <a:t> </a:t>
            </a:r>
            <a:r>
              <a:rPr lang="en-AU" dirty="0" err="1" smtClean="0"/>
              <a:t>ở</a:t>
            </a:r>
            <a:r>
              <a:rPr lang="en-AU" dirty="0" smtClean="0"/>
              <a:t> BN </a:t>
            </a:r>
            <a:r>
              <a:rPr lang="en-AU" dirty="0" err="1" smtClean="0"/>
              <a:t>trẻ</a:t>
            </a:r>
            <a:endParaRPr lang="en-AU" dirty="0" smtClean="0"/>
          </a:p>
          <a:p>
            <a:pPr lvl="1"/>
            <a:r>
              <a:rPr lang="en-AU" dirty="0" err="1" smtClean="0"/>
              <a:t>Lực</a:t>
            </a:r>
            <a:r>
              <a:rPr lang="en-AU" dirty="0" smtClean="0"/>
              <a:t> co </a:t>
            </a:r>
            <a:r>
              <a:rPr lang="en-AU" dirty="0" err="1" smtClean="0"/>
              <a:t>kéo</a:t>
            </a:r>
            <a:r>
              <a:rPr lang="en-AU" dirty="0" smtClean="0"/>
              <a:t> </a:t>
            </a:r>
            <a:r>
              <a:rPr lang="en-AU" dirty="0" err="1" smtClean="0"/>
              <a:t>cơ</a:t>
            </a:r>
            <a:endParaRPr lang="en-AU" dirty="0" smtClean="0"/>
          </a:p>
          <a:p>
            <a:pPr lvl="1"/>
            <a:r>
              <a:rPr lang="en-AU" dirty="0" err="1" smtClean="0"/>
              <a:t>Chịu</a:t>
            </a:r>
            <a:r>
              <a:rPr lang="en-AU" dirty="0" smtClean="0"/>
              <a:t> </a:t>
            </a:r>
            <a:r>
              <a:rPr lang="en-AU" dirty="0" err="1" smtClean="0"/>
              <a:t>tác</a:t>
            </a:r>
            <a:r>
              <a:rPr lang="en-AU" dirty="0" smtClean="0"/>
              <a:t> </a:t>
            </a:r>
            <a:r>
              <a:rPr lang="en-AU" dirty="0" err="1" smtClean="0"/>
              <a:t>động</a:t>
            </a:r>
            <a:r>
              <a:rPr lang="en-AU" dirty="0" smtClean="0"/>
              <a:t> </a:t>
            </a:r>
            <a:r>
              <a:rPr lang="en-AU" dirty="0" err="1" smtClean="0"/>
              <a:t>của</a:t>
            </a:r>
            <a:r>
              <a:rPr lang="en-AU" dirty="0" smtClean="0"/>
              <a:t> </a:t>
            </a:r>
            <a:r>
              <a:rPr lang="en-AU" dirty="0" err="1" smtClean="0"/>
              <a:t>lực</a:t>
            </a:r>
            <a:r>
              <a:rPr lang="en-AU" dirty="0" smtClean="0"/>
              <a:t> </a:t>
            </a:r>
            <a:r>
              <a:rPr lang="en-AU" dirty="0" err="1" smtClean="0"/>
              <a:t>lập</a:t>
            </a:r>
            <a:r>
              <a:rPr lang="en-AU" dirty="0" smtClean="0"/>
              <a:t> </a:t>
            </a:r>
            <a:r>
              <a:rPr lang="en-AU" dirty="0" err="1" smtClean="0"/>
              <a:t>đi</a:t>
            </a:r>
            <a:r>
              <a:rPr lang="en-AU" dirty="0" smtClean="0"/>
              <a:t> </a:t>
            </a:r>
            <a:r>
              <a:rPr lang="en-AU" dirty="0" err="1" smtClean="0"/>
              <a:t>lập</a:t>
            </a:r>
            <a:r>
              <a:rPr lang="en-AU" dirty="0" smtClean="0"/>
              <a:t> </a:t>
            </a:r>
            <a:r>
              <a:rPr lang="en-AU" dirty="0" err="1" smtClean="0"/>
              <a:t>lại</a:t>
            </a:r>
            <a:r>
              <a:rPr lang="en-AU" dirty="0" smtClean="0"/>
              <a:t> (</a:t>
            </a:r>
            <a:r>
              <a:rPr lang="en-AU" dirty="0" err="1" smtClean="0"/>
              <a:t>gãy</a:t>
            </a:r>
            <a:r>
              <a:rPr lang="en-AU" dirty="0" smtClean="0"/>
              <a:t> </a:t>
            </a:r>
            <a:r>
              <a:rPr lang="en-AU" dirty="0" err="1" smtClean="0"/>
              <a:t>không</a:t>
            </a:r>
            <a:r>
              <a:rPr lang="en-AU" dirty="0" smtClean="0"/>
              <a:t> </a:t>
            </a:r>
            <a:r>
              <a:rPr lang="en-AU" dirty="0" err="1" smtClean="0"/>
              <a:t>hoàn</a:t>
            </a:r>
            <a:r>
              <a:rPr lang="en-AU" dirty="0" smtClean="0"/>
              <a:t> </a:t>
            </a:r>
            <a:r>
              <a:rPr lang="en-AU" dirty="0" err="1" smtClean="0"/>
              <a:t>toàn</a:t>
            </a:r>
            <a:r>
              <a:rPr lang="en-AU" dirty="0" smtClean="0"/>
              <a:t>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16054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gãy</a:t>
            </a:r>
            <a:r>
              <a:rPr lang="en-US" dirty="0" smtClean="0"/>
              <a:t> </a:t>
            </a:r>
            <a:r>
              <a:rPr lang="en-US" dirty="0" err="1" smtClean="0"/>
              <a:t>cổ</a:t>
            </a:r>
            <a:r>
              <a:rPr lang="en-US" dirty="0" smtClean="0"/>
              <a:t> </a:t>
            </a:r>
            <a:r>
              <a:rPr lang="en-US" dirty="0" err="1" smtClean="0"/>
              <a:t>xương</a:t>
            </a:r>
            <a:r>
              <a:rPr lang="en-US" dirty="0" smtClean="0"/>
              <a:t> </a:t>
            </a:r>
            <a:r>
              <a:rPr lang="en-US" dirty="0" err="1" smtClean="0"/>
              <a:t>đùi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6395977" cy="4351338"/>
          </a:xfrm>
        </p:spPr>
        <p:txBody>
          <a:bodyPr>
            <a:normAutofit/>
          </a:bodyPr>
          <a:lstStyle/>
          <a:p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 Garden  (JBJS, 1961)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1 – </a:t>
            </a:r>
            <a:r>
              <a:rPr lang="en-US" b="1" dirty="0" err="1" smtClean="0"/>
              <a:t>Gãy</a:t>
            </a:r>
            <a:r>
              <a:rPr lang="en-US" b="1" dirty="0" smtClean="0"/>
              <a:t> </a:t>
            </a:r>
            <a:r>
              <a:rPr lang="en-US" b="1" dirty="0" err="1" smtClean="0"/>
              <a:t>không</a:t>
            </a:r>
            <a:r>
              <a:rPr lang="en-US" b="1" dirty="0" smtClean="0"/>
              <a:t> </a:t>
            </a:r>
            <a:r>
              <a:rPr lang="en-US" b="1" dirty="0" err="1" smtClean="0"/>
              <a:t>hoàn</a:t>
            </a:r>
            <a:r>
              <a:rPr lang="en-US" b="1" dirty="0" smtClean="0"/>
              <a:t> </a:t>
            </a:r>
            <a:r>
              <a:rPr lang="en-US" b="1" dirty="0" err="1" smtClean="0"/>
              <a:t>toàn</a:t>
            </a:r>
            <a:r>
              <a:rPr lang="en-US" b="1" dirty="0" smtClean="0"/>
              <a:t>, </a:t>
            </a:r>
            <a:r>
              <a:rPr lang="en-US" dirty="0" smtClean="0"/>
              <a:t>dang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nêm</a:t>
            </a:r>
            <a:r>
              <a:rPr lang="en-US" dirty="0" smtClean="0"/>
              <a:t> </a:t>
            </a:r>
            <a:r>
              <a:rPr lang="en-US" dirty="0" err="1" smtClean="0"/>
              <a:t>chặt</a:t>
            </a:r>
            <a:endParaRPr lang="en-US" dirty="0" smtClean="0"/>
          </a:p>
          <a:p>
            <a:pPr marL="34925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2 – </a:t>
            </a:r>
            <a:r>
              <a:rPr lang="en-US" b="1" dirty="0" err="1" smtClean="0"/>
              <a:t>Gãy</a:t>
            </a:r>
            <a:r>
              <a:rPr lang="en-US" b="1" dirty="0" smtClean="0"/>
              <a:t> </a:t>
            </a:r>
            <a:r>
              <a:rPr lang="en-US" b="1" dirty="0" err="1" smtClean="0"/>
              <a:t>hoàn</a:t>
            </a:r>
            <a:r>
              <a:rPr lang="en-US" b="1" dirty="0" smtClean="0"/>
              <a:t> </a:t>
            </a:r>
            <a:r>
              <a:rPr lang="en-US" b="1" dirty="0" err="1" smtClean="0"/>
              <a:t>toàn</a:t>
            </a:r>
            <a:r>
              <a:rPr lang="en-US" b="1" dirty="0" smtClean="0"/>
              <a:t> </a:t>
            </a:r>
            <a:r>
              <a:rPr lang="en-US" b="1" dirty="0" err="1" smtClean="0"/>
              <a:t>nhưng</a:t>
            </a:r>
            <a:r>
              <a:rPr lang="en-US" b="1" dirty="0" smtClean="0"/>
              <a:t> </a:t>
            </a:r>
            <a:r>
              <a:rPr lang="en-US" b="1" dirty="0" err="1" smtClean="0"/>
              <a:t>không</a:t>
            </a:r>
            <a:r>
              <a:rPr lang="en-US" b="1" dirty="0" smtClean="0"/>
              <a:t> di </a:t>
            </a:r>
            <a:r>
              <a:rPr lang="en-US" b="1" dirty="0" err="1" smtClean="0"/>
              <a:t>lệch</a:t>
            </a:r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r>
              <a:rPr lang="en-US" dirty="0" smtClean="0"/>
              <a:t>3 – </a:t>
            </a:r>
            <a:r>
              <a:rPr lang="en-US" b="1" dirty="0" err="1" smtClean="0"/>
              <a:t>Gãy</a:t>
            </a:r>
            <a:r>
              <a:rPr lang="en-US" b="1" dirty="0" smtClean="0"/>
              <a:t> </a:t>
            </a:r>
            <a:r>
              <a:rPr lang="en-US" b="1" dirty="0" err="1" smtClean="0"/>
              <a:t>hoàn</a:t>
            </a:r>
            <a:r>
              <a:rPr lang="en-US" b="1" dirty="0" smtClean="0"/>
              <a:t> </a:t>
            </a:r>
            <a:r>
              <a:rPr lang="en-US" b="1" dirty="0" err="1" smtClean="0"/>
              <a:t>toàn</a:t>
            </a:r>
            <a:r>
              <a:rPr lang="en-US" b="1" dirty="0" smtClean="0"/>
              <a:t> </a:t>
            </a:r>
            <a:r>
              <a:rPr lang="en-US" b="1" dirty="0" err="1" smtClean="0"/>
              <a:t>có</a:t>
            </a:r>
            <a:r>
              <a:rPr lang="en-US" b="1" dirty="0" smtClean="0"/>
              <a:t> di </a:t>
            </a:r>
            <a:r>
              <a:rPr lang="en-US" b="1" dirty="0" err="1" smtClean="0"/>
              <a:t>lệch</a:t>
            </a:r>
            <a:r>
              <a:rPr lang="en-US" b="1" dirty="0" smtClean="0"/>
              <a:t> </a:t>
            </a:r>
            <a:r>
              <a:rPr lang="en-US" b="1" dirty="0" err="1" smtClean="0"/>
              <a:t>một</a:t>
            </a:r>
            <a:r>
              <a:rPr lang="en-US" b="1" dirty="0" smtClean="0"/>
              <a:t> </a:t>
            </a:r>
            <a:r>
              <a:rPr lang="en-US" b="1" dirty="0" err="1" smtClean="0"/>
              <a:t>phần</a:t>
            </a:r>
            <a:endParaRPr lang="en-US" dirty="0" smtClean="0"/>
          </a:p>
          <a:p>
            <a:pPr marL="34925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4 – </a:t>
            </a:r>
            <a:r>
              <a:rPr lang="en-US" b="1" dirty="0" err="1" smtClean="0"/>
              <a:t>Gãy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di </a:t>
            </a:r>
            <a:r>
              <a:rPr lang="en-US" b="1" dirty="0" err="1" smtClean="0"/>
              <a:t>lệch</a:t>
            </a:r>
            <a:r>
              <a:rPr lang="en-US" b="1" dirty="0" smtClean="0"/>
              <a:t> </a:t>
            </a:r>
            <a:r>
              <a:rPr lang="en-US" b="1" dirty="0" err="1" smtClean="0"/>
              <a:t>hoàn</a:t>
            </a:r>
            <a:r>
              <a:rPr lang="en-US" b="1" dirty="0" smtClean="0"/>
              <a:t> </a:t>
            </a:r>
            <a:r>
              <a:rPr lang="en-US" b="1" dirty="0" err="1" smtClean="0"/>
              <a:t>toàn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532" y="2854345"/>
            <a:ext cx="4802142" cy="193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80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gãy</a:t>
            </a:r>
            <a:r>
              <a:rPr lang="en-US" dirty="0"/>
              <a:t> </a:t>
            </a:r>
            <a:r>
              <a:rPr lang="en-US" dirty="0" err="1"/>
              <a:t>cổ</a:t>
            </a:r>
            <a:r>
              <a:rPr lang="en-US" dirty="0"/>
              <a:t> </a:t>
            </a:r>
            <a:r>
              <a:rPr lang="en-US" dirty="0" err="1"/>
              <a:t>xương</a:t>
            </a:r>
            <a:r>
              <a:rPr lang="en-US" dirty="0"/>
              <a:t> </a:t>
            </a:r>
            <a:r>
              <a:rPr lang="en-US" dirty="0" err="1"/>
              <a:t>đùi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0756"/>
            <a:ext cx="5497286" cy="4228073"/>
          </a:xfrm>
        </p:spPr>
        <p:txBody>
          <a:bodyPr/>
          <a:lstStyle/>
          <a:p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Pauwell</a:t>
            </a:r>
            <a:endParaRPr lang="en-US" dirty="0" smtClean="0"/>
          </a:p>
          <a:p>
            <a:pPr lvl="1"/>
            <a:r>
              <a:rPr lang="en-US" dirty="0" err="1" smtClean="0"/>
              <a:t>Hướng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gãy</a:t>
            </a:r>
            <a:r>
              <a:rPr lang="en-US" dirty="0" smtClean="0"/>
              <a:t> so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ngang</a:t>
            </a:r>
            <a:endParaRPr lang="en-US" dirty="0" smtClean="0"/>
          </a:p>
          <a:p>
            <a:pPr lvl="1"/>
            <a:r>
              <a:rPr lang="en-US" dirty="0" smtClean="0"/>
              <a:t>Vector </a:t>
            </a:r>
            <a:r>
              <a:rPr lang="en-US" dirty="0" err="1" smtClean="0"/>
              <a:t>thẳng</a:t>
            </a:r>
            <a:r>
              <a:rPr lang="en-US" dirty="0" smtClean="0"/>
              <a:t> </a:t>
            </a:r>
            <a:r>
              <a:rPr lang="en-US" dirty="0" err="1" smtClean="0"/>
              <a:t>đứng</a:t>
            </a:r>
            <a:endParaRPr lang="en-US" dirty="0" smtClean="0"/>
          </a:p>
          <a:p>
            <a:pPr lvl="1"/>
            <a:r>
              <a:rPr lang="en-US" dirty="0" err="1" smtClean="0"/>
              <a:t>Khả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nén</a:t>
            </a:r>
            <a:r>
              <a:rPr lang="en-US" dirty="0" smtClean="0"/>
              <a:t> </a:t>
            </a:r>
            <a:r>
              <a:rPr lang="en-US" dirty="0" err="1" smtClean="0"/>
              <a:t>ép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gãy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hưởng</a:t>
            </a:r>
            <a:r>
              <a:rPr lang="en-US" dirty="0" smtClean="0"/>
              <a:t> </a:t>
            </a:r>
            <a:r>
              <a:rPr lang="en-US" dirty="0" err="1" smtClean="0"/>
              <a:t>tới</a:t>
            </a:r>
            <a:r>
              <a:rPr lang="en-US" dirty="0" smtClean="0"/>
              <a:t> </a:t>
            </a:r>
            <a:r>
              <a:rPr lang="en-US" dirty="0" err="1" smtClean="0"/>
              <a:t>khả</a:t>
            </a:r>
            <a:r>
              <a:rPr lang="en-US" dirty="0" smtClean="0"/>
              <a:t> 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lành</a:t>
            </a:r>
            <a:r>
              <a:rPr lang="en-US" dirty="0" smtClean="0"/>
              <a:t> </a:t>
            </a:r>
            <a:r>
              <a:rPr lang="en-US" dirty="0" err="1" smtClean="0"/>
              <a:t>xương</a:t>
            </a:r>
            <a:endParaRPr lang="en-US" dirty="0"/>
          </a:p>
        </p:txBody>
      </p:sp>
      <p:pic>
        <p:nvPicPr>
          <p:cNvPr id="4" name="Picture 3" descr="ace1041a2cd24a4eb34a40cd468f0b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715" y="2090058"/>
            <a:ext cx="5170833" cy="236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38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Phân</a:t>
            </a:r>
            <a:r>
              <a:rPr lang="en-AU" dirty="0" smtClean="0"/>
              <a:t> </a:t>
            </a:r>
            <a:r>
              <a:rPr lang="en-AU" dirty="0" err="1" smtClean="0"/>
              <a:t>loại</a:t>
            </a:r>
            <a:r>
              <a:rPr lang="en-AU" dirty="0" smtClean="0"/>
              <a:t> </a:t>
            </a:r>
            <a:r>
              <a:rPr lang="en-AU" dirty="0" err="1" smtClean="0"/>
              <a:t>gãy</a:t>
            </a:r>
            <a:r>
              <a:rPr lang="en-AU" dirty="0" smtClean="0"/>
              <a:t> </a:t>
            </a:r>
            <a:r>
              <a:rPr lang="en-AU" dirty="0" err="1" smtClean="0"/>
              <a:t>liên</a:t>
            </a:r>
            <a:r>
              <a:rPr lang="en-AU" dirty="0" smtClean="0"/>
              <a:t> </a:t>
            </a:r>
            <a:r>
              <a:rPr lang="en-AU" dirty="0" err="1" smtClean="0"/>
              <a:t>mấu</a:t>
            </a:r>
            <a:r>
              <a:rPr lang="en-AU" dirty="0" smtClean="0"/>
              <a:t> </a:t>
            </a:r>
            <a:r>
              <a:rPr lang="en-AU" dirty="0" err="1" smtClean="0"/>
              <a:t>chuyển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91528" cy="4351338"/>
          </a:xfrm>
        </p:spPr>
        <p:txBody>
          <a:bodyPr/>
          <a:lstStyle/>
          <a:p>
            <a:r>
              <a:rPr lang="en-AU" dirty="0" err="1" smtClean="0"/>
              <a:t>Gãy</a:t>
            </a:r>
            <a:r>
              <a:rPr lang="en-AU" dirty="0" smtClean="0"/>
              <a:t> </a:t>
            </a:r>
            <a:r>
              <a:rPr lang="en-AU" dirty="0" err="1" smtClean="0"/>
              <a:t>vững</a:t>
            </a:r>
            <a:r>
              <a:rPr lang="en-AU" dirty="0" smtClean="0"/>
              <a:t>: </a:t>
            </a:r>
          </a:p>
          <a:p>
            <a:pPr lvl="1"/>
            <a:r>
              <a:rPr lang="en-AU" dirty="0" err="1" smtClean="0"/>
              <a:t>Vỏ</a:t>
            </a:r>
            <a:r>
              <a:rPr lang="en-AU" dirty="0" smtClean="0"/>
              <a:t> </a:t>
            </a:r>
            <a:r>
              <a:rPr lang="en-AU" dirty="0" err="1" smtClean="0"/>
              <a:t>xương</a:t>
            </a:r>
            <a:r>
              <a:rPr lang="en-AU" dirty="0" smtClean="0"/>
              <a:t> </a:t>
            </a:r>
            <a:r>
              <a:rPr lang="en-AU" dirty="0" err="1" smtClean="0"/>
              <a:t>sau-trong</a:t>
            </a:r>
            <a:r>
              <a:rPr lang="en-AU" dirty="0" smtClean="0"/>
              <a:t> </a:t>
            </a:r>
            <a:r>
              <a:rPr lang="en-AU" dirty="0" err="1" smtClean="0"/>
              <a:t>còn</a:t>
            </a:r>
            <a:r>
              <a:rPr lang="en-AU" dirty="0" smtClean="0"/>
              <a:t> </a:t>
            </a:r>
            <a:r>
              <a:rPr lang="en-AU" dirty="0" err="1" smtClean="0"/>
              <a:t>nguyên</a:t>
            </a:r>
            <a:r>
              <a:rPr lang="en-AU" dirty="0" smtClean="0"/>
              <a:t> </a:t>
            </a:r>
            <a:r>
              <a:rPr lang="en-AU" dirty="0" err="1" smtClean="0"/>
              <a:t>vẹn</a:t>
            </a:r>
            <a:endParaRPr lang="en-AU" dirty="0" smtClean="0"/>
          </a:p>
          <a:p>
            <a:pPr lvl="1"/>
            <a:r>
              <a:rPr lang="en-AU" dirty="0" err="1" smtClean="0"/>
              <a:t>Sẽ</a:t>
            </a:r>
            <a:r>
              <a:rPr lang="en-AU" dirty="0" smtClean="0"/>
              <a:t> </a:t>
            </a:r>
            <a:r>
              <a:rPr lang="en-AU" dirty="0" err="1" smtClean="0"/>
              <a:t>chịu</a:t>
            </a:r>
            <a:r>
              <a:rPr lang="en-AU" dirty="0" smtClean="0"/>
              <a:t> </a:t>
            </a:r>
            <a:r>
              <a:rPr lang="en-AU" dirty="0" err="1" smtClean="0"/>
              <a:t>được</a:t>
            </a:r>
            <a:r>
              <a:rPr lang="en-AU" dirty="0" smtClean="0"/>
              <a:t> </a:t>
            </a:r>
            <a:r>
              <a:rPr lang="en-AU" dirty="0" err="1" smtClean="0"/>
              <a:t>lực</a:t>
            </a:r>
            <a:r>
              <a:rPr lang="en-AU" dirty="0" smtClean="0"/>
              <a:t> </a:t>
            </a:r>
            <a:r>
              <a:rPr lang="en-AU" dirty="0" err="1" smtClean="0"/>
              <a:t>nén</a:t>
            </a:r>
            <a:r>
              <a:rPr lang="en-AU" dirty="0" smtClean="0"/>
              <a:t> </a:t>
            </a:r>
            <a:r>
              <a:rPr lang="en-AU" dirty="0" err="1" smtClean="0"/>
              <a:t>ép</a:t>
            </a:r>
            <a:r>
              <a:rPr lang="en-AU" dirty="0" smtClean="0"/>
              <a:t> </a:t>
            </a:r>
            <a:r>
              <a:rPr lang="en-AU" dirty="0" err="1" smtClean="0"/>
              <a:t>bên</a:t>
            </a:r>
            <a:r>
              <a:rPr lang="en-AU" dirty="0" smtClean="0"/>
              <a:t> </a:t>
            </a:r>
            <a:r>
              <a:rPr lang="en-AU" dirty="0" err="1" smtClean="0"/>
              <a:t>trong</a:t>
            </a:r>
            <a:r>
              <a:rPr lang="en-AU" dirty="0" smtClean="0"/>
              <a:t> </a:t>
            </a:r>
            <a:r>
              <a:rPr lang="en-AU" dirty="0" err="1" smtClean="0"/>
              <a:t>sau</a:t>
            </a:r>
            <a:r>
              <a:rPr lang="en-AU" dirty="0" smtClean="0"/>
              <a:t> </a:t>
            </a:r>
            <a:r>
              <a:rPr lang="en-AU" dirty="0" err="1" smtClean="0"/>
              <a:t>khi</a:t>
            </a:r>
            <a:r>
              <a:rPr lang="en-AU" dirty="0" smtClean="0"/>
              <a:t> </a:t>
            </a:r>
            <a:r>
              <a:rPr lang="en-AU" dirty="0" err="1" smtClean="0"/>
              <a:t>nắn</a:t>
            </a:r>
            <a:endParaRPr lang="en-AU" dirty="0" smtClean="0"/>
          </a:p>
          <a:p>
            <a:r>
              <a:rPr lang="en-AU" dirty="0" err="1" smtClean="0"/>
              <a:t>Gãy</a:t>
            </a:r>
            <a:r>
              <a:rPr lang="en-AU" dirty="0" smtClean="0"/>
              <a:t> </a:t>
            </a:r>
            <a:r>
              <a:rPr lang="en-AU" dirty="0" err="1" smtClean="0"/>
              <a:t>mất</a:t>
            </a:r>
            <a:r>
              <a:rPr lang="en-AU" dirty="0" smtClean="0"/>
              <a:t> </a:t>
            </a:r>
            <a:r>
              <a:rPr lang="en-AU" dirty="0" err="1" smtClean="0"/>
              <a:t>vững</a:t>
            </a:r>
            <a:endParaRPr lang="en-AU" dirty="0" smtClean="0"/>
          </a:p>
          <a:p>
            <a:pPr lvl="1"/>
            <a:r>
              <a:rPr lang="en-AU" dirty="0" err="1" smtClean="0"/>
              <a:t>Gãy</a:t>
            </a:r>
            <a:r>
              <a:rPr lang="en-AU" dirty="0" smtClean="0"/>
              <a:t> </a:t>
            </a:r>
            <a:r>
              <a:rPr lang="en-AU" dirty="0" err="1" smtClean="0"/>
              <a:t>nát</a:t>
            </a:r>
            <a:r>
              <a:rPr lang="en-AU" dirty="0" smtClean="0"/>
              <a:t> </a:t>
            </a:r>
            <a:r>
              <a:rPr lang="en-AU" dirty="0" err="1" smtClean="0"/>
              <a:t>nhiều</a:t>
            </a:r>
            <a:r>
              <a:rPr lang="en-AU" dirty="0" smtClean="0"/>
              <a:t> </a:t>
            </a:r>
            <a:r>
              <a:rPr lang="en-AU" dirty="0" err="1" smtClean="0"/>
              <a:t>mảnh</a:t>
            </a:r>
            <a:r>
              <a:rPr lang="en-AU" dirty="0" smtClean="0"/>
              <a:t> </a:t>
            </a:r>
            <a:r>
              <a:rPr lang="en-AU" dirty="0" err="1" smtClean="0"/>
              <a:t>vỏ</a:t>
            </a:r>
            <a:r>
              <a:rPr lang="en-AU" dirty="0" smtClean="0"/>
              <a:t> </a:t>
            </a:r>
            <a:r>
              <a:rPr lang="en-AU" dirty="0" err="1" smtClean="0"/>
              <a:t>sau-trong</a:t>
            </a:r>
            <a:endParaRPr lang="en-AU" dirty="0" smtClean="0"/>
          </a:p>
          <a:p>
            <a:pPr lvl="1"/>
            <a:r>
              <a:rPr lang="en-AU" dirty="0" err="1" smtClean="0"/>
              <a:t>Sụp</a:t>
            </a:r>
            <a:r>
              <a:rPr lang="en-AU" dirty="0" smtClean="0"/>
              <a:t> </a:t>
            </a:r>
            <a:r>
              <a:rPr lang="en-AU" dirty="0" err="1" smtClean="0"/>
              <a:t>đổ</a:t>
            </a:r>
            <a:r>
              <a:rPr lang="en-AU" dirty="0" smtClean="0"/>
              <a:t> </a:t>
            </a:r>
            <a:r>
              <a:rPr lang="en-AU" dirty="0" err="1" smtClean="0"/>
              <a:t>vỏ</a:t>
            </a:r>
            <a:r>
              <a:rPr lang="en-AU" dirty="0" smtClean="0"/>
              <a:t> </a:t>
            </a:r>
            <a:r>
              <a:rPr lang="en-AU" dirty="0" err="1" smtClean="0"/>
              <a:t>sau-trong</a:t>
            </a:r>
            <a:r>
              <a:rPr lang="en-AU" dirty="0" smtClean="0"/>
              <a:t> </a:t>
            </a:r>
            <a:r>
              <a:rPr lang="en-AU" dirty="0" err="1" smtClean="0"/>
              <a:t>gây</a:t>
            </a:r>
            <a:r>
              <a:rPr lang="en-AU" dirty="0" smtClean="0"/>
              <a:t> </a:t>
            </a:r>
            <a:r>
              <a:rPr lang="en-AU" dirty="0" err="1" smtClean="0"/>
              <a:t>biến</a:t>
            </a:r>
            <a:r>
              <a:rPr lang="en-AU" dirty="0" smtClean="0"/>
              <a:t> </a:t>
            </a:r>
            <a:r>
              <a:rPr lang="en-AU" dirty="0" err="1" smtClean="0"/>
              <a:t>dạng</a:t>
            </a:r>
            <a:r>
              <a:rPr lang="en-AU" dirty="0" smtClean="0"/>
              <a:t> “</a:t>
            </a:r>
            <a:r>
              <a:rPr lang="en-AU" dirty="0" err="1" smtClean="0"/>
              <a:t>vẹo</a:t>
            </a:r>
            <a:r>
              <a:rPr lang="en-AU" dirty="0" smtClean="0"/>
              <a:t> </a:t>
            </a:r>
            <a:r>
              <a:rPr lang="en-AU" dirty="0" err="1" smtClean="0"/>
              <a:t>trong</a:t>
            </a:r>
            <a:r>
              <a:rPr lang="en-AU" dirty="0" smtClean="0"/>
              <a:t>” </a:t>
            </a:r>
            <a:r>
              <a:rPr lang="en-AU" dirty="0" err="1" smtClean="0"/>
              <a:t>và</a:t>
            </a:r>
            <a:r>
              <a:rPr lang="en-AU" dirty="0" smtClean="0"/>
              <a:t> “</a:t>
            </a:r>
            <a:r>
              <a:rPr lang="en-AU" dirty="0" err="1" smtClean="0"/>
              <a:t>ngả</a:t>
            </a:r>
            <a:r>
              <a:rPr lang="en-AU" dirty="0" smtClean="0"/>
              <a:t> </a:t>
            </a:r>
            <a:r>
              <a:rPr lang="en-AU" dirty="0" err="1" smtClean="0"/>
              <a:t>ra</a:t>
            </a:r>
            <a:r>
              <a:rPr lang="en-AU" dirty="0" smtClean="0"/>
              <a:t> </a:t>
            </a:r>
            <a:r>
              <a:rPr lang="en-AU" dirty="0" err="1" smtClean="0"/>
              <a:t>sau</a:t>
            </a:r>
            <a:r>
              <a:rPr lang="en-AU" dirty="0" smtClean="0"/>
              <a:t>” </a:t>
            </a:r>
            <a:r>
              <a:rPr lang="en-AU" dirty="0" err="1" smtClean="0"/>
              <a:t>khi</a:t>
            </a:r>
            <a:r>
              <a:rPr lang="en-AU" dirty="0" smtClean="0"/>
              <a:t> </a:t>
            </a:r>
            <a:r>
              <a:rPr lang="en-AU" dirty="0" err="1" smtClean="0"/>
              <a:t>chịu</a:t>
            </a:r>
            <a:r>
              <a:rPr lang="en-AU" dirty="0"/>
              <a:t> </a:t>
            </a:r>
            <a:r>
              <a:rPr lang="en-AU" dirty="0" err="1" smtClean="0"/>
              <a:t>lực</a:t>
            </a:r>
            <a:endParaRPr lang="en-AU" dirty="0" smtClean="0"/>
          </a:p>
          <a:p>
            <a:pPr lvl="1"/>
            <a:r>
              <a:rPr lang="en-AU" dirty="0" smtClean="0"/>
              <a:t>VD: </a:t>
            </a:r>
            <a:r>
              <a:rPr lang="en-AU" dirty="0" err="1" smtClean="0"/>
              <a:t>gãy</a:t>
            </a:r>
            <a:r>
              <a:rPr lang="en-AU" dirty="0" smtClean="0"/>
              <a:t> </a:t>
            </a:r>
            <a:r>
              <a:rPr lang="en-AU" dirty="0" err="1" smtClean="0"/>
              <a:t>mấu</a:t>
            </a:r>
            <a:r>
              <a:rPr lang="en-AU" dirty="0" smtClean="0"/>
              <a:t> </a:t>
            </a:r>
            <a:r>
              <a:rPr lang="en-AU" dirty="0" err="1" smtClean="0"/>
              <a:t>chuyển</a:t>
            </a:r>
            <a:r>
              <a:rPr lang="en-AU" dirty="0" smtClean="0"/>
              <a:t> </a:t>
            </a:r>
            <a:r>
              <a:rPr lang="en-AU" dirty="0" err="1" smtClean="0"/>
              <a:t>nhỏ</a:t>
            </a:r>
            <a:r>
              <a:rPr lang="en-AU" dirty="0" smtClean="0"/>
              <a:t> di </a:t>
            </a:r>
            <a:r>
              <a:rPr lang="en-AU" dirty="0" err="1" smtClean="0"/>
              <a:t>lệch</a:t>
            </a:r>
            <a:r>
              <a:rPr lang="en-AU" dirty="0" smtClean="0"/>
              <a:t>, </a:t>
            </a:r>
            <a:r>
              <a:rPr lang="en-AU" dirty="0" err="1" smtClean="0"/>
              <a:t>đường</a:t>
            </a:r>
            <a:r>
              <a:rPr lang="en-AU" dirty="0" smtClean="0"/>
              <a:t> </a:t>
            </a:r>
            <a:r>
              <a:rPr lang="en-AU" dirty="0" err="1" smtClean="0"/>
              <a:t>gãy</a:t>
            </a:r>
            <a:r>
              <a:rPr lang="en-AU" dirty="0" smtClean="0"/>
              <a:t> </a:t>
            </a:r>
            <a:r>
              <a:rPr lang="en-AU" dirty="0" err="1" smtClean="0"/>
              <a:t>mở</a:t>
            </a:r>
            <a:r>
              <a:rPr lang="en-AU" dirty="0" smtClean="0"/>
              <a:t> </a:t>
            </a:r>
            <a:r>
              <a:rPr lang="en-AU" dirty="0" err="1" smtClean="0"/>
              <a:t>rộng</a:t>
            </a:r>
            <a:r>
              <a:rPr lang="en-AU" dirty="0" smtClean="0"/>
              <a:t> </a:t>
            </a:r>
            <a:r>
              <a:rPr lang="en-AU" dirty="0" err="1" smtClean="0"/>
              <a:t>xuống</a:t>
            </a:r>
            <a:r>
              <a:rPr lang="en-AU" dirty="0" smtClean="0"/>
              <a:t> </a:t>
            </a:r>
            <a:r>
              <a:rPr lang="en-AU" dirty="0" err="1" smtClean="0"/>
              <a:t>dưới</a:t>
            </a:r>
            <a:r>
              <a:rPr lang="en-AU" dirty="0" smtClean="0"/>
              <a:t> </a:t>
            </a:r>
            <a:r>
              <a:rPr lang="en-AU" dirty="0" err="1" smtClean="0"/>
              <a:t>mấu</a:t>
            </a:r>
            <a:r>
              <a:rPr lang="en-AU" dirty="0" smtClean="0"/>
              <a:t> </a:t>
            </a:r>
            <a:r>
              <a:rPr lang="en-AU" dirty="0" err="1" smtClean="0"/>
              <a:t>chuyển</a:t>
            </a:r>
            <a:r>
              <a:rPr lang="en-AU" dirty="0" smtClean="0"/>
              <a:t>, </a:t>
            </a:r>
            <a:r>
              <a:rPr lang="en-AU" dirty="0" err="1" smtClean="0"/>
              <a:t>gãy</a:t>
            </a:r>
            <a:r>
              <a:rPr lang="en-AU" dirty="0" smtClean="0"/>
              <a:t> </a:t>
            </a:r>
            <a:r>
              <a:rPr lang="en-AU" dirty="0" err="1" smtClean="0"/>
              <a:t>chéo</a:t>
            </a:r>
            <a:r>
              <a:rPr lang="en-AU" dirty="0" smtClean="0"/>
              <a:t> </a:t>
            </a:r>
            <a:r>
              <a:rPr lang="en-AU" dirty="0" err="1" smtClean="0"/>
              <a:t>nghịch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728" y="965305"/>
            <a:ext cx="4366831" cy="580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52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Hình</a:t>
            </a:r>
            <a:r>
              <a:rPr lang="en-AU" dirty="0" smtClean="0"/>
              <a:t> </a:t>
            </a:r>
            <a:r>
              <a:rPr lang="en-AU" dirty="0" err="1" smtClean="0"/>
              <a:t>ảnh</a:t>
            </a:r>
            <a:r>
              <a:rPr lang="en-AU" dirty="0" smtClean="0"/>
              <a:t> </a:t>
            </a:r>
            <a:r>
              <a:rPr lang="en-AU" dirty="0" err="1" smtClean="0"/>
              <a:t>học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94376" cy="4351338"/>
          </a:xfrm>
        </p:spPr>
        <p:txBody>
          <a:bodyPr/>
          <a:lstStyle/>
          <a:p>
            <a:r>
              <a:rPr lang="en-AU" dirty="0" smtClean="0"/>
              <a:t>X-</a:t>
            </a:r>
            <a:r>
              <a:rPr lang="en-AU" dirty="0" err="1" smtClean="0"/>
              <a:t>quang</a:t>
            </a:r>
            <a:endParaRPr lang="en-AU" dirty="0" smtClean="0"/>
          </a:p>
          <a:p>
            <a:pPr lvl="1"/>
            <a:r>
              <a:rPr lang="en-AU" dirty="0" err="1" smtClean="0"/>
              <a:t>Thẳng</a:t>
            </a:r>
            <a:r>
              <a:rPr lang="en-AU" dirty="0" smtClean="0"/>
              <a:t> </a:t>
            </a:r>
            <a:r>
              <a:rPr lang="en-AU" dirty="0" err="1" smtClean="0"/>
              <a:t>và</a:t>
            </a:r>
            <a:r>
              <a:rPr lang="en-AU" dirty="0" smtClean="0"/>
              <a:t> </a:t>
            </a:r>
            <a:r>
              <a:rPr lang="en-AU" dirty="0" err="1" smtClean="0"/>
              <a:t>nghiêng</a:t>
            </a:r>
            <a:endParaRPr lang="en-AU" dirty="0" smtClean="0"/>
          </a:p>
          <a:p>
            <a:pPr lvl="2"/>
            <a:r>
              <a:rPr lang="en-AU" dirty="0" err="1" smtClean="0"/>
              <a:t>Đánh</a:t>
            </a:r>
            <a:r>
              <a:rPr lang="en-AU" dirty="0" smtClean="0"/>
              <a:t> </a:t>
            </a:r>
            <a:r>
              <a:rPr lang="en-AU" dirty="0" err="1" smtClean="0"/>
              <a:t>giá</a:t>
            </a:r>
            <a:r>
              <a:rPr lang="en-AU" dirty="0" smtClean="0"/>
              <a:t> </a:t>
            </a:r>
            <a:r>
              <a:rPr lang="en-AU" dirty="0" err="1" smtClean="0"/>
              <a:t>kiểu</a:t>
            </a:r>
            <a:r>
              <a:rPr lang="en-AU" dirty="0" smtClean="0"/>
              <a:t> </a:t>
            </a:r>
            <a:r>
              <a:rPr lang="en-AU" dirty="0" err="1" smtClean="0"/>
              <a:t>gãy</a:t>
            </a:r>
            <a:r>
              <a:rPr lang="en-AU" dirty="0" smtClean="0"/>
              <a:t> </a:t>
            </a:r>
            <a:r>
              <a:rPr lang="en-AU" dirty="0" err="1" smtClean="0"/>
              <a:t>và</a:t>
            </a:r>
            <a:r>
              <a:rPr lang="en-AU" dirty="0" smtClean="0"/>
              <a:t> di </a:t>
            </a:r>
            <a:r>
              <a:rPr lang="en-AU" dirty="0" err="1" smtClean="0"/>
              <a:t>lệch</a:t>
            </a:r>
            <a:endParaRPr lang="en-AU" dirty="0" smtClean="0"/>
          </a:p>
          <a:p>
            <a:pPr lvl="1"/>
            <a:r>
              <a:rPr lang="en-AU" dirty="0" smtClean="0"/>
              <a:t>CT/MRI</a:t>
            </a:r>
          </a:p>
          <a:p>
            <a:pPr lvl="2"/>
            <a:r>
              <a:rPr lang="en-AU" dirty="0" smtClean="0"/>
              <a:t>MRI </a:t>
            </a:r>
            <a:r>
              <a:rPr lang="en-AU" dirty="0" err="1" smtClean="0"/>
              <a:t>tiêu</a:t>
            </a:r>
            <a:r>
              <a:rPr lang="en-AU" dirty="0" smtClean="0"/>
              <a:t> </a:t>
            </a:r>
            <a:r>
              <a:rPr lang="en-AU" dirty="0" err="1" smtClean="0"/>
              <a:t>chuẩn</a:t>
            </a:r>
            <a:r>
              <a:rPr lang="en-AU" dirty="0" smtClean="0"/>
              <a:t> </a:t>
            </a:r>
            <a:r>
              <a:rPr lang="en-AU" dirty="0" err="1" smtClean="0"/>
              <a:t>vàng</a:t>
            </a:r>
            <a:r>
              <a:rPr lang="en-AU" dirty="0" smtClean="0"/>
              <a:t> </a:t>
            </a:r>
            <a:r>
              <a:rPr lang="en-AU" dirty="0" err="1" smtClean="0"/>
              <a:t>cho</a:t>
            </a:r>
            <a:r>
              <a:rPr lang="en-AU" dirty="0" smtClean="0"/>
              <a:t> </a:t>
            </a:r>
            <a:r>
              <a:rPr lang="en-AU" dirty="0" err="1" smtClean="0"/>
              <a:t>các</a:t>
            </a:r>
            <a:r>
              <a:rPr lang="en-AU" dirty="0" smtClean="0"/>
              <a:t> </a:t>
            </a:r>
            <a:r>
              <a:rPr lang="en-AU" dirty="0" err="1" smtClean="0"/>
              <a:t>gãy</a:t>
            </a:r>
            <a:r>
              <a:rPr lang="en-AU" dirty="0"/>
              <a:t> </a:t>
            </a:r>
            <a:r>
              <a:rPr lang="en-AU" dirty="0" err="1" smtClean="0"/>
              <a:t>không</a:t>
            </a:r>
            <a:r>
              <a:rPr lang="en-AU" dirty="0" smtClean="0"/>
              <a:t> </a:t>
            </a:r>
            <a:r>
              <a:rPr lang="en-AU" dirty="0" err="1" smtClean="0"/>
              <a:t>nhìn</a:t>
            </a:r>
            <a:r>
              <a:rPr lang="en-AU" dirty="0" smtClean="0"/>
              <a:t> </a:t>
            </a:r>
            <a:r>
              <a:rPr lang="en-AU" dirty="0" err="1" smtClean="0"/>
              <a:t>rõ</a:t>
            </a:r>
            <a:r>
              <a:rPr lang="en-AU" dirty="0" smtClean="0"/>
              <a:t> </a:t>
            </a:r>
            <a:r>
              <a:rPr lang="en-AU" dirty="0" err="1" smtClean="0"/>
              <a:t>khi</a:t>
            </a:r>
            <a:r>
              <a:rPr lang="en-AU" dirty="0" smtClean="0"/>
              <a:t> </a:t>
            </a:r>
            <a:r>
              <a:rPr lang="en-AU" dirty="0" err="1" smtClean="0"/>
              <a:t>khảo</a:t>
            </a:r>
            <a:r>
              <a:rPr lang="en-AU" dirty="0" smtClean="0"/>
              <a:t> </a:t>
            </a:r>
            <a:r>
              <a:rPr lang="en-AU" dirty="0" err="1" smtClean="0"/>
              <a:t>sát</a:t>
            </a:r>
            <a:r>
              <a:rPr lang="en-AU" dirty="0" smtClean="0"/>
              <a:t> </a:t>
            </a:r>
            <a:r>
              <a:rPr lang="en-AU" dirty="0" err="1" smtClean="0"/>
              <a:t>trên</a:t>
            </a:r>
            <a:r>
              <a:rPr lang="en-AU" dirty="0" smtClean="0"/>
              <a:t> X </a:t>
            </a:r>
            <a:r>
              <a:rPr lang="en-AU" dirty="0" err="1" smtClean="0"/>
              <a:t>quang</a:t>
            </a:r>
            <a:r>
              <a:rPr lang="en-AU" dirty="0" smtClean="0"/>
              <a:t>  (T1&gt;T2)</a:t>
            </a:r>
          </a:p>
          <a:p>
            <a:pPr lvl="2"/>
            <a:r>
              <a:rPr lang="en-AU" dirty="0" smtClean="0"/>
              <a:t>CT </a:t>
            </a:r>
            <a:r>
              <a:rPr lang="en-AU" dirty="0" err="1" smtClean="0"/>
              <a:t>có</a:t>
            </a:r>
            <a:r>
              <a:rPr lang="en-AU" dirty="0" smtClean="0"/>
              <a:t> </a:t>
            </a:r>
            <a:r>
              <a:rPr lang="en-AU" dirty="0" err="1" smtClean="0"/>
              <a:t>thể</a:t>
            </a:r>
            <a:r>
              <a:rPr lang="en-AU" dirty="0" smtClean="0"/>
              <a:t> </a:t>
            </a:r>
            <a:r>
              <a:rPr lang="en-AU" dirty="0" err="1" smtClean="0"/>
              <a:t>được</a:t>
            </a:r>
            <a:r>
              <a:rPr lang="en-AU" dirty="0" smtClean="0"/>
              <a:t> </a:t>
            </a:r>
            <a:r>
              <a:rPr lang="en-AU" dirty="0" err="1" smtClean="0"/>
              <a:t>chỉ</a:t>
            </a:r>
            <a:r>
              <a:rPr lang="en-AU" dirty="0" smtClean="0"/>
              <a:t> </a:t>
            </a:r>
            <a:r>
              <a:rPr lang="en-AU" dirty="0" err="1" smtClean="0"/>
              <a:t>định</a:t>
            </a:r>
            <a:r>
              <a:rPr lang="en-AU" dirty="0" smtClean="0"/>
              <a:t> </a:t>
            </a:r>
            <a:r>
              <a:rPr lang="en-AU" dirty="0" err="1" smtClean="0"/>
              <a:t>cho</a:t>
            </a:r>
            <a:r>
              <a:rPr lang="en-AU" dirty="0" smtClean="0"/>
              <a:t> </a:t>
            </a:r>
            <a:r>
              <a:rPr lang="en-AU" dirty="0" err="1" smtClean="0"/>
              <a:t>hầu</a:t>
            </a:r>
            <a:r>
              <a:rPr lang="en-AU" dirty="0" smtClean="0"/>
              <a:t> </a:t>
            </a:r>
            <a:r>
              <a:rPr lang="en-AU" dirty="0" err="1" smtClean="0"/>
              <a:t>hết</a:t>
            </a:r>
            <a:r>
              <a:rPr lang="en-AU" dirty="0" smtClean="0"/>
              <a:t> </a:t>
            </a:r>
            <a:r>
              <a:rPr lang="en-AU" dirty="0" err="1" smtClean="0"/>
              <a:t>các</a:t>
            </a:r>
            <a:r>
              <a:rPr lang="en-AU" dirty="0" smtClean="0"/>
              <a:t> </a:t>
            </a:r>
            <a:r>
              <a:rPr lang="en-AU" dirty="0" err="1" smtClean="0"/>
              <a:t>kiểu</a:t>
            </a:r>
            <a:r>
              <a:rPr lang="en-AU" dirty="0" smtClean="0"/>
              <a:t> </a:t>
            </a:r>
            <a:r>
              <a:rPr lang="en-AU" dirty="0" err="1" smtClean="0"/>
              <a:t>gãy</a:t>
            </a:r>
            <a:r>
              <a:rPr lang="en-AU" dirty="0" smtClean="0"/>
              <a:t>  </a:t>
            </a:r>
            <a:r>
              <a:rPr lang="en-AU" dirty="0" err="1" smtClean="0"/>
              <a:t>hoặc</a:t>
            </a:r>
            <a:r>
              <a:rPr lang="en-AU" dirty="0" smtClean="0"/>
              <a:t> </a:t>
            </a:r>
            <a:r>
              <a:rPr lang="en-AU" dirty="0" err="1" smtClean="0"/>
              <a:t>để</a:t>
            </a:r>
            <a:r>
              <a:rPr lang="en-AU" dirty="0" smtClean="0"/>
              <a:t> </a:t>
            </a:r>
            <a:r>
              <a:rPr lang="en-AU" dirty="0" err="1" smtClean="0"/>
              <a:t>loại</a:t>
            </a:r>
            <a:r>
              <a:rPr lang="en-AU" dirty="0" smtClean="0"/>
              <a:t> </a:t>
            </a:r>
            <a:r>
              <a:rPr lang="en-AU" dirty="0" err="1" smtClean="0"/>
              <a:t>trừ</a:t>
            </a:r>
            <a:r>
              <a:rPr lang="en-AU" dirty="0" smtClean="0"/>
              <a:t> </a:t>
            </a:r>
            <a:r>
              <a:rPr lang="en-AU" dirty="0" err="1" smtClean="0"/>
              <a:t>các</a:t>
            </a:r>
            <a:r>
              <a:rPr lang="en-AU" dirty="0" smtClean="0"/>
              <a:t> </a:t>
            </a:r>
            <a:r>
              <a:rPr lang="en-AU" dirty="0" err="1" smtClean="0"/>
              <a:t>gãy</a:t>
            </a:r>
            <a:r>
              <a:rPr lang="en-AU" dirty="0" smtClean="0"/>
              <a:t> </a:t>
            </a:r>
            <a:r>
              <a:rPr lang="en-AU" dirty="0" err="1" smtClean="0"/>
              <a:t>bệnh</a:t>
            </a:r>
            <a:r>
              <a:rPr lang="en-AU" dirty="0" smtClean="0"/>
              <a:t> </a:t>
            </a:r>
            <a:r>
              <a:rPr lang="en-AU" dirty="0" err="1" smtClean="0"/>
              <a:t>lý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61" y="1213676"/>
            <a:ext cx="5268720" cy="496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5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974" y="4455413"/>
            <a:ext cx="3368040" cy="22865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Điều</a:t>
            </a:r>
            <a:r>
              <a:rPr lang="en-AU" dirty="0" smtClean="0"/>
              <a:t> </a:t>
            </a:r>
            <a:r>
              <a:rPr lang="en-AU" dirty="0" err="1" smtClean="0"/>
              <a:t>trị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122664" cy="4351338"/>
          </a:xfrm>
        </p:spPr>
        <p:txBody>
          <a:bodyPr>
            <a:normAutofit fontScale="70000" lnSpcReduction="20000"/>
          </a:bodyPr>
          <a:lstStyle/>
          <a:p>
            <a:r>
              <a:rPr lang="en-AU" dirty="0" err="1" smtClean="0"/>
              <a:t>Bảo</a:t>
            </a:r>
            <a:r>
              <a:rPr lang="en-AU" dirty="0" smtClean="0"/>
              <a:t> </a:t>
            </a:r>
            <a:r>
              <a:rPr lang="en-AU" dirty="0" err="1" smtClean="0"/>
              <a:t>tồn</a:t>
            </a:r>
            <a:r>
              <a:rPr lang="en-AU" dirty="0" smtClean="0"/>
              <a:t>:</a:t>
            </a:r>
          </a:p>
          <a:p>
            <a:pPr lvl="1"/>
            <a:r>
              <a:rPr lang="en-AU" dirty="0" smtClean="0"/>
              <a:t>BN </a:t>
            </a:r>
            <a:r>
              <a:rPr lang="en-AU" dirty="0" err="1" smtClean="0"/>
              <a:t>không</a:t>
            </a:r>
            <a:r>
              <a:rPr lang="en-AU" dirty="0" smtClean="0"/>
              <a:t> </a:t>
            </a:r>
            <a:r>
              <a:rPr lang="en-AU" dirty="0" err="1" smtClean="0"/>
              <a:t>thể</a:t>
            </a:r>
            <a:r>
              <a:rPr lang="en-AU" dirty="0" smtClean="0"/>
              <a:t> </a:t>
            </a:r>
            <a:r>
              <a:rPr lang="en-AU" dirty="0" err="1" smtClean="0"/>
              <a:t>chịu</a:t>
            </a:r>
            <a:r>
              <a:rPr lang="en-AU" dirty="0" smtClean="0"/>
              <a:t> </a:t>
            </a:r>
            <a:r>
              <a:rPr lang="en-AU" dirty="0" err="1" smtClean="0"/>
              <a:t>đựng</a:t>
            </a:r>
            <a:r>
              <a:rPr lang="en-AU" dirty="0" smtClean="0"/>
              <a:t> </a:t>
            </a:r>
            <a:r>
              <a:rPr lang="en-AU" dirty="0" err="1" smtClean="0"/>
              <a:t>được</a:t>
            </a:r>
            <a:r>
              <a:rPr lang="en-AU" dirty="0" smtClean="0"/>
              <a:t> </a:t>
            </a:r>
            <a:r>
              <a:rPr lang="en-AU" dirty="0" err="1" smtClean="0"/>
              <a:t>cuộc</a:t>
            </a:r>
            <a:r>
              <a:rPr lang="en-AU" dirty="0" smtClean="0"/>
              <a:t> </a:t>
            </a:r>
            <a:r>
              <a:rPr lang="en-AU" dirty="0" err="1" smtClean="0"/>
              <a:t>mổ</a:t>
            </a:r>
            <a:r>
              <a:rPr lang="en-AU" dirty="0" smtClean="0"/>
              <a:t> do </a:t>
            </a:r>
            <a:r>
              <a:rPr lang="en-AU" dirty="0" err="1" smtClean="0"/>
              <a:t>các</a:t>
            </a:r>
            <a:r>
              <a:rPr lang="en-AU" dirty="0" smtClean="0"/>
              <a:t> </a:t>
            </a:r>
            <a:r>
              <a:rPr lang="en-AU" dirty="0" err="1" smtClean="0"/>
              <a:t>tình</a:t>
            </a:r>
            <a:r>
              <a:rPr lang="en-AU" dirty="0" smtClean="0"/>
              <a:t> </a:t>
            </a:r>
            <a:r>
              <a:rPr lang="en-AU" dirty="0" err="1" smtClean="0"/>
              <a:t>trạng</a:t>
            </a:r>
            <a:r>
              <a:rPr lang="en-AU" dirty="0" smtClean="0"/>
              <a:t> </a:t>
            </a:r>
            <a:r>
              <a:rPr lang="en-AU" dirty="0" err="1" smtClean="0"/>
              <a:t>bênh</a:t>
            </a:r>
            <a:r>
              <a:rPr lang="en-AU" dirty="0" smtClean="0"/>
              <a:t> </a:t>
            </a:r>
            <a:r>
              <a:rPr lang="en-AU" dirty="0" err="1" smtClean="0"/>
              <a:t>lý</a:t>
            </a:r>
            <a:r>
              <a:rPr lang="en-AU" dirty="0" smtClean="0"/>
              <a:t> </a:t>
            </a:r>
            <a:r>
              <a:rPr lang="en-AU" dirty="0" err="1" smtClean="0"/>
              <a:t>kèm</a:t>
            </a:r>
            <a:r>
              <a:rPr lang="en-AU" dirty="0" smtClean="0"/>
              <a:t> </a:t>
            </a:r>
            <a:r>
              <a:rPr lang="en-AU" dirty="0" err="1" smtClean="0"/>
              <a:t>theo</a:t>
            </a:r>
            <a:endParaRPr lang="en-AU" dirty="0" smtClean="0"/>
          </a:p>
          <a:p>
            <a:pPr lvl="2"/>
            <a:r>
              <a:rPr lang="en-AU" dirty="0" err="1" smtClean="0"/>
              <a:t>Thường</a:t>
            </a:r>
            <a:r>
              <a:rPr lang="en-AU" dirty="0" smtClean="0"/>
              <a:t> </a:t>
            </a:r>
            <a:r>
              <a:rPr lang="en-AU" dirty="0" err="1" smtClean="0"/>
              <a:t>kết</a:t>
            </a:r>
            <a:r>
              <a:rPr lang="en-AU" dirty="0" smtClean="0"/>
              <a:t> </a:t>
            </a:r>
            <a:r>
              <a:rPr lang="en-AU" dirty="0" err="1" smtClean="0"/>
              <a:t>hợp</a:t>
            </a:r>
            <a:r>
              <a:rPr lang="en-AU" dirty="0" smtClean="0"/>
              <a:t> </a:t>
            </a:r>
            <a:r>
              <a:rPr lang="en-AU" dirty="0" err="1" smtClean="0"/>
              <a:t>với</a:t>
            </a:r>
            <a:r>
              <a:rPr lang="en-AU" dirty="0" smtClean="0"/>
              <a:t> </a:t>
            </a:r>
            <a:r>
              <a:rPr lang="en-AU" dirty="0" err="1" smtClean="0"/>
              <a:t>các</a:t>
            </a:r>
            <a:r>
              <a:rPr lang="en-AU" dirty="0" smtClean="0"/>
              <a:t> </a:t>
            </a:r>
            <a:r>
              <a:rPr lang="en-AU" dirty="0" err="1" smtClean="0"/>
              <a:t>phương</a:t>
            </a:r>
            <a:r>
              <a:rPr lang="en-AU" dirty="0" smtClean="0"/>
              <a:t> </a:t>
            </a:r>
            <a:r>
              <a:rPr lang="en-AU" dirty="0" err="1" smtClean="0"/>
              <a:t>pháp</a:t>
            </a:r>
            <a:r>
              <a:rPr lang="en-AU" dirty="0" smtClean="0"/>
              <a:t> </a:t>
            </a:r>
            <a:r>
              <a:rPr lang="en-AU" dirty="0" err="1" smtClean="0"/>
              <a:t>điều</a:t>
            </a:r>
            <a:r>
              <a:rPr lang="en-AU" dirty="0" smtClean="0"/>
              <a:t> </a:t>
            </a:r>
            <a:r>
              <a:rPr lang="en-AU" dirty="0" err="1" smtClean="0"/>
              <a:t>trị</a:t>
            </a:r>
            <a:r>
              <a:rPr lang="en-AU" dirty="0" smtClean="0"/>
              <a:t> </a:t>
            </a:r>
            <a:r>
              <a:rPr lang="en-AU" dirty="0" err="1" smtClean="0"/>
              <a:t>giảm</a:t>
            </a:r>
            <a:r>
              <a:rPr lang="en-AU" dirty="0" smtClean="0"/>
              <a:t> </a:t>
            </a:r>
            <a:r>
              <a:rPr lang="en-AU" dirty="0" err="1" smtClean="0"/>
              <a:t>đau</a:t>
            </a:r>
            <a:endParaRPr lang="en-AU" dirty="0" smtClean="0"/>
          </a:p>
          <a:p>
            <a:pPr lvl="1"/>
            <a:r>
              <a:rPr lang="en-AU" dirty="0" err="1" smtClean="0"/>
              <a:t>Gãy</a:t>
            </a:r>
            <a:r>
              <a:rPr lang="en-AU" dirty="0" smtClean="0"/>
              <a:t> </a:t>
            </a:r>
            <a:r>
              <a:rPr lang="en-AU" dirty="0" err="1" smtClean="0"/>
              <a:t>mỏi</a:t>
            </a:r>
            <a:r>
              <a:rPr lang="en-AU" dirty="0" smtClean="0"/>
              <a:t>: </a:t>
            </a:r>
            <a:r>
              <a:rPr lang="en-AU" dirty="0" err="1" smtClean="0"/>
              <a:t>không</a:t>
            </a:r>
            <a:r>
              <a:rPr lang="en-AU" dirty="0" smtClean="0"/>
              <a:t> di </a:t>
            </a:r>
            <a:r>
              <a:rPr lang="en-AU" dirty="0" err="1" smtClean="0"/>
              <a:t>lệch</a:t>
            </a:r>
            <a:endParaRPr lang="en-AU" dirty="0" smtClean="0"/>
          </a:p>
          <a:p>
            <a:r>
              <a:rPr lang="en-AU" dirty="0" err="1" smtClean="0"/>
              <a:t>Mổ</a:t>
            </a:r>
            <a:r>
              <a:rPr lang="en-AU" dirty="0" smtClean="0"/>
              <a:t> </a:t>
            </a:r>
            <a:r>
              <a:rPr lang="en-AU" dirty="0" err="1" smtClean="0"/>
              <a:t>kết</a:t>
            </a:r>
            <a:r>
              <a:rPr lang="en-AU" dirty="0" smtClean="0"/>
              <a:t> </a:t>
            </a:r>
            <a:r>
              <a:rPr lang="en-AU" dirty="0" err="1" smtClean="0"/>
              <a:t>hợp</a:t>
            </a:r>
            <a:r>
              <a:rPr lang="en-AU" dirty="0" smtClean="0"/>
              <a:t> </a:t>
            </a:r>
            <a:r>
              <a:rPr lang="en-AU" dirty="0" err="1" smtClean="0"/>
              <a:t>xương</a:t>
            </a:r>
            <a:endParaRPr lang="en-AU" dirty="0" smtClean="0"/>
          </a:p>
          <a:p>
            <a:pPr lvl="1"/>
            <a:r>
              <a:rPr lang="en-AU" dirty="0" smtClean="0"/>
              <a:t>Cho BN &lt;65</a:t>
            </a:r>
            <a:r>
              <a:rPr lang="en-AU" dirty="0"/>
              <a:t> </a:t>
            </a:r>
            <a:r>
              <a:rPr lang="en-AU" dirty="0" err="1" smtClean="0"/>
              <a:t>tuổi</a:t>
            </a:r>
            <a:r>
              <a:rPr lang="en-AU" dirty="0" smtClean="0"/>
              <a:t> </a:t>
            </a:r>
            <a:r>
              <a:rPr lang="en-AU" dirty="0" err="1" smtClean="0"/>
              <a:t>hoặc</a:t>
            </a:r>
            <a:r>
              <a:rPr lang="en-AU" dirty="0" smtClean="0"/>
              <a:t> </a:t>
            </a:r>
            <a:r>
              <a:rPr lang="en-AU" dirty="0" err="1" smtClean="0"/>
              <a:t>các</a:t>
            </a:r>
            <a:r>
              <a:rPr lang="en-AU" dirty="0" smtClean="0"/>
              <a:t> </a:t>
            </a:r>
            <a:r>
              <a:rPr lang="en-AU" dirty="0" err="1" smtClean="0"/>
              <a:t>gãy</a:t>
            </a:r>
            <a:r>
              <a:rPr lang="en-AU" dirty="0" smtClean="0"/>
              <a:t> </a:t>
            </a:r>
            <a:r>
              <a:rPr lang="en-AU" dirty="0" err="1" smtClean="0"/>
              <a:t>vững</a:t>
            </a:r>
            <a:endParaRPr lang="en-AU" dirty="0" smtClean="0"/>
          </a:p>
          <a:p>
            <a:pPr lvl="2"/>
            <a:r>
              <a:rPr lang="en-AU" dirty="0" err="1" smtClean="0"/>
              <a:t>Nếu</a:t>
            </a:r>
            <a:r>
              <a:rPr lang="en-AU" dirty="0" smtClean="0"/>
              <a:t> di </a:t>
            </a:r>
            <a:r>
              <a:rPr lang="en-AU" dirty="0" err="1" smtClean="0"/>
              <a:t>lệch</a:t>
            </a:r>
            <a:r>
              <a:rPr lang="en-AU" dirty="0"/>
              <a:t> </a:t>
            </a:r>
            <a:r>
              <a:rPr lang="en-AU" dirty="0" err="1" smtClean="0"/>
              <a:t>xảy</a:t>
            </a:r>
            <a:r>
              <a:rPr lang="en-AU" dirty="0" smtClean="0"/>
              <a:t> </a:t>
            </a:r>
            <a:r>
              <a:rPr lang="en-AU" dirty="0" err="1" smtClean="0"/>
              <a:t>ra</a:t>
            </a:r>
            <a:r>
              <a:rPr lang="en-AU" dirty="0" smtClean="0"/>
              <a:t>, </a:t>
            </a:r>
            <a:r>
              <a:rPr lang="en-AU" dirty="0" err="1" smtClean="0"/>
              <a:t>dùng</a:t>
            </a:r>
            <a:r>
              <a:rPr lang="en-AU" dirty="0" smtClean="0"/>
              <a:t> </a:t>
            </a:r>
            <a:r>
              <a:rPr lang="en-AU" dirty="0" err="1" smtClean="0"/>
              <a:t>phương</a:t>
            </a:r>
            <a:r>
              <a:rPr lang="en-AU" dirty="0" smtClean="0"/>
              <a:t> </a:t>
            </a:r>
            <a:r>
              <a:rPr lang="en-AU" dirty="0" err="1" smtClean="0"/>
              <a:t>pháp</a:t>
            </a:r>
            <a:r>
              <a:rPr lang="en-AU" dirty="0" smtClean="0"/>
              <a:t> </a:t>
            </a:r>
            <a:r>
              <a:rPr lang="en-AU" dirty="0" err="1" smtClean="0"/>
              <a:t>nắn</a:t>
            </a:r>
            <a:r>
              <a:rPr lang="en-AU" dirty="0" smtClean="0"/>
              <a:t> </a:t>
            </a:r>
            <a:r>
              <a:rPr lang="en-AU" dirty="0" err="1" smtClean="0"/>
              <a:t>kín</a:t>
            </a:r>
            <a:r>
              <a:rPr lang="en-AU" dirty="0" smtClean="0"/>
              <a:t> </a:t>
            </a:r>
            <a:r>
              <a:rPr lang="en-AU" dirty="0" err="1" smtClean="0"/>
              <a:t>hoặc</a:t>
            </a:r>
            <a:r>
              <a:rPr lang="en-AU" dirty="0" smtClean="0"/>
              <a:t> </a:t>
            </a:r>
            <a:r>
              <a:rPr lang="en-AU" dirty="0" err="1" smtClean="0"/>
              <a:t>mở</a:t>
            </a:r>
            <a:r>
              <a:rPr lang="en-AU" dirty="0" smtClean="0"/>
              <a:t> </a:t>
            </a:r>
            <a:r>
              <a:rPr lang="en-AU" dirty="0" err="1" smtClean="0"/>
              <a:t>nắn</a:t>
            </a:r>
            <a:r>
              <a:rPr lang="en-AU" dirty="0" smtClean="0"/>
              <a:t> (slide </a:t>
            </a:r>
            <a:r>
              <a:rPr lang="en-AU" dirty="0" err="1" smtClean="0"/>
              <a:t>kế</a:t>
            </a:r>
            <a:r>
              <a:rPr lang="en-AU" dirty="0" smtClean="0"/>
              <a:t> </a:t>
            </a:r>
            <a:r>
              <a:rPr lang="en-AU" dirty="0" err="1" smtClean="0"/>
              <a:t>tiếp</a:t>
            </a:r>
            <a:r>
              <a:rPr lang="en-AU" dirty="0" smtClean="0"/>
              <a:t>)</a:t>
            </a:r>
          </a:p>
          <a:p>
            <a:pPr lvl="2"/>
            <a:r>
              <a:rPr lang="en-AU" dirty="0" err="1" smtClean="0"/>
              <a:t>Giảm</a:t>
            </a:r>
            <a:r>
              <a:rPr lang="en-AU" dirty="0" smtClean="0"/>
              <a:t> </a:t>
            </a:r>
            <a:r>
              <a:rPr lang="en-AU" dirty="0" err="1" smtClean="0"/>
              <a:t>đáng</a:t>
            </a:r>
            <a:r>
              <a:rPr lang="en-AU" dirty="0" smtClean="0"/>
              <a:t> </a:t>
            </a:r>
            <a:r>
              <a:rPr lang="en-AU" dirty="0" err="1" smtClean="0"/>
              <a:t>kể</a:t>
            </a:r>
            <a:r>
              <a:rPr lang="en-AU" dirty="0" smtClean="0"/>
              <a:t> </a:t>
            </a:r>
            <a:r>
              <a:rPr lang="en-AU" dirty="0" err="1" smtClean="0"/>
              <a:t>nguy</a:t>
            </a:r>
            <a:r>
              <a:rPr lang="en-AU" dirty="0" smtClean="0"/>
              <a:t> </a:t>
            </a:r>
            <a:r>
              <a:rPr lang="en-AU" dirty="0" err="1" smtClean="0"/>
              <a:t>cơ</a:t>
            </a:r>
            <a:r>
              <a:rPr lang="en-AU" dirty="0" smtClean="0"/>
              <a:t> </a:t>
            </a:r>
            <a:r>
              <a:rPr lang="en-AU" dirty="0" err="1" smtClean="0"/>
              <a:t>hoại</a:t>
            </a:r>
            <a:r>
              <a:rPr lang="en-AU" dirty="0" smtClean="0"/>
              <a:t> </a:t>
            </a:r>
            <a:r>
              <a:rPr lang="en-AU" dirty="0" err="1" smtClean="0"/>
              <a:t>tử</a:t>
            </a:r>
            <a:r>
              <a:rPr lang="en-AU" dirty="0" smtClean="0"/>
              <a:t> </a:t>
            </a:r>
            <a:r>
              <a:rPr lang="en-AU" dirty="0" err="1" smtClean="0"/>
              <a:t>chỏm</a:t>
            </a:r>
            <a:r>
              <a:rPr lang="en-AU" dirty="0" smtClean="0"/>
              <a:t>  </a:t>
            </a:r>
            <a:r>
              <a:rPr lang="en-AU" dirty="0" err="1" smtClean="0"/>
              <a:t>nếu</a:t>
            </a:r>
            <a:r>
              <a:rPr lang="en-AU" dirty="0" smtClean="0"/>
              <a:t> </a:t>
            </a:r>
            <a:r>
              <a:rPr lang="en-AU" dirty="0" err="1" smtClean="0"/>
              <a:t>nắn</a:t>
            </a:r>
            <a:r>
              <a:rPr lang="en-AU" dirty="0" smtClean="0"/>
              <a:t> </a:t>
            </a:r>
            <a:r>
              <a:rPr lang="en-AU" dirty="0" err="1" smtClean="0"/>
              <a:t>và</a:t>
            </a:r>
            <a:r>
              <a:rPr lang="en-AU" dirty="0" smtClean="0"/>
              <a:t> </a:t>
            </a:r>
            <a:r>
              <a:rPr lang="en-AU" dirty="0" err="1" smtClean="0"/>
              <a:t>cố</a:t>
            </a:r>
            <a:r>
              <a:rPr lang="en-AU" dirty="0" smtClean="0"/>
              <a:t> </a:t>
            </a:r>
            <a:r>
              <a:rPr lang="en-AU" dirty="0" err="1" smtClean="0"/>
              <a:t>định</a:t>
            </a:r>
            <a:r>
              <a:rPr lang="en-AU" dirty="0" smtClean="0"/>
              <a:t> </a:t>
            </a:r>
            <a:r>
              <a:rPr lang="en-AU" dirty="0" err="1" smtClean="0"/>
              <a:t>trong</a:t>
            </a:r>
            <a:r>
              <a:rPr lang="en-AU" dirty="0" smtClean="0"/>
              <a:t> </a:t>
            </a:r>
            <a:r>
              <a:rPr lang="en-AU" dirty="0" err="1" smtClean="0"/>
              <a:t>vòng</a:t>
            </a:r>
            <a:r>
              <a:rPr lang="en-AU" dirty="0" smtClean="0"/>
              <a:t> 12 </a:t>
            </a:r>
            <a:r>
              <a:rPr lang="en-AU" dirty="0" err="1" smtClean="0"/>
              <a:t>giờ</a:t>
            </a:r>
            <a:r>
              <a:rPr lang="en-AU" dirty="0" smtClean="0"/>
              <a:t>.</a:t>
            </a:r>
          </a:p>
          <a:p>
            <a:pPr lvl="1"/>
            <a:r>
              <a:rPr lang="en-AU" dirty="0" err="1" smtClean="0"/>
              <a:t>Gãy</a:t>
            </a:r>
            <a:r>
              <a:rPr lang="en-AU" dirty="0" smtClean="0"/>
              <a:t> </a:t>
            </a:r>
            <a:r>
              <a:rPr lang="en-AU" dirty="0" err="1" smtClean="0"/>
              <a:t>vững</a:t>
            </a:r>
            <a:r>
              <a:rPr lang="en-AU" dirty="0" smtClean="0"/>
              <a:t>: (Garden </a:t>
            </a:r>
            <a:r>
              <a:rPr lang="en-AU" dirty="0" err="1" smtClean="0"/>
              <a:t>loại</a:t>
            </a:r>
            <a:r>
              <a:rPr lang="en-AU" dirty="0" smtClean="0"/>
              <a:t> 1 </a:t>
            </a:r>
            <a:r>
              <a:rPr lang="en-AU" dirty="0" err="1" smtClean="0"/>
              <a:t>hoặc</a:t>
            </a:r>
            <a:r>
              <a:rPr lang="en-AU" dirty="0" smtClean="0"/>
              <a:t> 2)</a:t>
            </a:r>
          </a:p>
          <a:p>
            <a:pPr lvl="2"/>
            <a:r>
              <a:rPr lang="en-AU" dirty="0" err="1" smtClean="0"/>
              <a:t>Vít</a:t>
            </a:r>
            <a:r>
              <a:rPr lang="en-AU" dirty="0" smtClean="0"/>
              <a:t> </a:t>
            </a:r>
            <a:r>
              <a:rPr lang="en-AU" dirty="0" err="1" smtClean="0"/>
              <a:t>xốp</a:t>
            </a:r>
            <a:r>
              <a:rPr lang="en-AU" dirty="0" smtClean="0"/>
              <a:t> </a:t>
            </a:r>
            <a:r>
              <a:rPr lang="en-AU" dirty="0" err="1" smtClean="0"/>
              <a:t>rỗng</a:t>
            </a:r>
            <a:r>
              <a:rPr lang="en-AU" dirty="0" smtClean="0"/>
              <a:t>, </a:t>
            </a:r>
            <a:r>
              <a:rPr lang="en-AU" dirty="0" err="1" smtClean="0"/>
              <a:t>dụng</a:t>
            </a:r>
            <a:r>
              <a:rPr lang="en-AU" dirty="0" smtClean="0"/>
              <a:t> </a:t>
            </a:r>
            <a:r>
              <a:rPr lang="en-AU" dirty="0" err="1" smtClean="0"/>
              <a:t>cụ</a:t>
            </a:r>
            <a:r>
              <a:rPr lang="en-AU" dirty="0" smtClean="0"/>
              <a:t> DHS, </a:t>
            </a:r>
            <a:r>
              <a:rPr lang="en-AU" dirty="0" err="1" smtClean="0"/>
              <a:t>định</a:t>
            </a:r>
            <a:r>
              <a:rPr lang="en-AU" dirty="0" smtClean="0"/>
              <a:t> </a:t>
            </a:r>
            <a:r>
              <a:rPr lang="en-AU" dirty="0" err="1" smtClean="0"/>
              <a:t>nội</a:t>
            </a:r>
            <a:r>
              <a:rPr lang="en-AU" dirty="0" smtClean="0"/>
              <a:t> </a:t>
            </a:r>
            <a:r>
              <a:rPr lang="en-AU" dirty="0" err="1" smtClean="0"/>
              <a:t>tuỷ</a:t>
            </a:r>
            <a:endParaRPr lang="en-AU" dirty="0" smtClean="0"/>
          </a:p>
          <a:p>
            <a:pPr lvl="2"/>
            <a:r>
              <a:rPr lang="en-AU" dirty="0" err="1" smtClean="0"/>
              <a:t>Vít</a:t>
            </a:r>
            <a:r>
              <a:rPr lang="en-AU" dirty="0" smtClean="0"/>
              <a:t> </a:t>
            </a:r>
            <a:r>
              <a:rPr lang="en-AU" dirty="0" err="1" smtClean="0"/>
              <a:t>xốp</a:t>
            </a:r>
            <a:r>
              <a:rPr lang="en-AU" dirty="0" smtClean="0"/>
              <a:t> </a:t>
            </a:r>
            <a:r>
              <a:rPr lang="en-AU" dirty="0" err="1" smtClean="0"/>
              <a:t>rỗng</a:t>
            </a:r>
            <a:r>
              <a:rPr lang="en-AU" dirty="0" smtClean="0"/>
              <a:t>: </a:t>
            </a:r>
            <a:r>
              <a:rPr lang="en-AU" dirty="0" err="1" smtClean="0"/>
              <a:t>mổ</a:t>
            </a:r>
            <a:r>
              <a:rPr lang="en-AU" dirty="0" smtClean="0"/>
              <a:t> </a:t>
            </a:r>
            <a:r>
              <a:rPr lang="en-AU" dirty="0" err="1" smtClean="0"/>
              <a:t>xâm</a:t>
            </a:r>
            <a:r>
              <a:rPr lang="en-AU" dirty="0" smtClean="0"/>
              <a:t> </a:t>
            </a:r>
            <a:r>
              <a:rPr lang="en-AU" dirty="0" err="1" smtClean="0"/>
              <a:t>lấn</a:t>
            </a:r>
            <a:r>
              <a:rPr lang="en-AU" dirty="0" smtClean="0"/>
              <a:t> </a:t>
            </a:r>
            <a:r>
              <a:rPr lang="en-AU" dirty="0" err="1" smtClean="0"/>
              <a:t>tối</a:t>
            </a:r>
            <a:r>
              <a:rPr lang="en-AU" dirty="0" smtClean="0"/>
              <a:t> </a:t>
            </a:r>
            <a:r>
              <a:rPr lang="en-AU" dirty="0" err="1" smtClean="0"/>
              <a:t>thiểu</a:t>
            </a:r>
            <a:r>
              <a:rPr lang="en-AU" dirty="0" smtClean="0"/>
              <a:t>, </a:t>
            </a:r>
            <a:r>
              <a:rPr lang="en-AU" dirty="0" err="1" smtClean="0"/>
              <a:t>thời</a:t>
            </a:r>
            <a:r>
              <a:rPr lang="en-AU" dirty="0" smtClean="0"/>
              <a:t> </a:t>
            </a:r>
            <a:r>
              <a:rPr lang="en-AU" dirty="0" err="1" smtClean="0"/>
              <a:t>gian</a:t>
            </a:r>
            <a:r>
              <a:rPr lang="en-AU" dirty="0" smtClean="0"/>
              <a:t> </a:t>
            </a:r>
            <a:r>
              <a:rPr lang="en-AU" dirty="0" err="1" smtClean="0"/>
              <a:t>phẫu</a:t>
            </a:r>
            <a:r>
              <a:rPr lang="en-AU" dirty="0" smtClean="0"/>
              <a:t> </a:t>
            </a:r>
            <a:r>
              <a:rPr lang="en-AU" dirty="0" err="1" smtClean="0"/>
              <a:t>thuật</a:t>
            </a:r>
            <a:r>
              <a:rPr lang="en-AU" dirty="0" smtClean="0"/>
              <a:t> </a:t>
            </a:r>
            <a:r>
              <a:rPr lang="en-AU" dirty="0" err="1" smtClean="0"/>
              <a:t>ngắn</a:t>
            </a:r>
            <a:r>
              <a:rPr lang="en-AU" dirty="0" smtClean="0"/>
              <a:t> </a:t>
            </a:r>
            <a:r>
              <a:rPr lang="en-AU" dirty="0" err="1" smtClean="0"/>
              <a:t>hơn</a:t>
            </a:r>
            <a:r>
              <a:rPr lang="en-AU" dirty="0" smtClean="0"/>
              <a:t>. 89% </a:t>
            </a:r>
            <a:r>
              <a:rPr lang="en-AU" dirty="0" err="1" smtClean="0"/>
              <a:t>dụng</a:t>
            </a:r>
            <a:r>
              <a:rPr lang="en-AU" dirty="0" smtClean="0"/>
              <a:t> </a:t>
            </a:r>
            <a:r>
              <a:rPr lang="en-AU" dirty="0" err="1" smtClean="0"/>
              <a:t>cụ</a:t>
            </a:r>
            <a:r>
              <a:rPr lang="en-AU" dirty="0" smtClean="0"/>
              <a:t> </a:t>
            </a:r>
            <a:r>
              <a:rPr lang="en-AU" dirty="0" err="1" smtClean="0"/>
              <a:t>tồn</a:t>
            </a:r>
            <a:r>
              <a:rPr lang="en-AU" dirty="0" smtClean="0"/>
              <a:t> </a:t>
            </a:r>
            <a:r>
              <a:rPr lang="en-AU" dirty="0" err="1" smtClean="0"/>
              <a:t>tại</a:t>
            </a:r>
            <a:r>
              <a:rPr lang="en-AU" dirty="0" smtClean="0"/>
              <a:t> </a:t>
            </a:r>
            <a:r>
              <a:rPr lang="en-AU" dirty="0" err="1" smtClean="0"/>
              <a:t>sau</a:t>
            </a:r>
            <a:r>
              <a:rPr lang="en-AU" dirty="0" smtClean="0"/>
              <a:t> 1 </a:t>
            </a:r>
            <a:r>
              <a:rPr lang="en-AU" dirty="0" err="1" smtClean="0"/>
              <a:t>năm</a:t>
            </a:r>
            <a:endParaRPr lang="en-AU" dirty="0" smtClean="0"/>
          </a:p>
          <a:p>
            <a:pPr lvl="2"/>
            <a:r>
              <a:rPr lang="en-AU" dirty="0" smtClean="0"/>
              <a:t>DHS: </a:t>
            </a:r>
            <a:r>
              <a:rPr lang="en-AU" dirty="0" err="1" smtClean="0"/>
              <a:t>tỉ</a:t>
            </a:r>
            <a:r>
              <a:rPr lang="en-AU" dirty="0" smtClean="0"/>
              <a:t> </a:t>
            </a:r>
            <a:r>
              <a:rPr lang="en-AU" dirty="0" err="1" smtClean="0"/>
              <a:t>lệ</a:t>
            </a:r>
            <a:r>
              <a:rPr lang="en-AU" dirty="0" smtClean="0"/>
              <a:t> </a:t>
            </a:r>
            <a:r>
              <a:rPr lang="en-AU" dirty="0" err="1" smtClean="0"/>
              <a:t>hoại</a:t>
            </a:r>
            <a:r>
              <a:rPr lang="en-AU" dirty="0" smtClean="0"/>
              <a:t> </a:t>
            </a:r>
            <a:r>
              <a:rPr lang="en-AU" dirty="0" err="1" smtClean="0"/>
              <a:t>tử</a:t>
            </a:r>
            <a:r>
              <a:rPr lang="en-AU" dirty="0" smtClean="0"/>
              <a:t> </a:t>
            </a:r>
            <a:r>
              <a:rPr lang="en-AU" dirty="0" err="1" smtClean="0"/>
              <a:t>chỏm</a:t>
            </a:r>
            <a:r>
              <a:rPr lang="en-AU" dirty="0" smtClean="0"/>
              <a:t> </a:t>
            </a:r>
            <a:r>
              <a:rPr lang="en-AU" dirty="0" err="1" smtClean="0"/>
              <a:t>cao</a:t>
            </a:r>
            <a:r>
              <a:rPr lang="en-AU" dirty="0" smtClean="0"/>
              <a:t> </a:t>
            </a:r>
            <a:r>
              <a:rPr lang="en-AU" dirty="0" err="1" smtClean="0"/>
              <a:t>hơn</a:t>
            </a:r>
            <a:r>
              <a:rPr lang="en-AU" dirty="0" smtClean="0"/>
              <a:t> </a:t>
            </a:r>
            <a:r>
              <a:rPr lang="en-AU" dirty="0" err="1" smtClean="0"/>
              <a:t>vít</a:t>
            </a:r>
            <a:r>
              <a:rPr lang="en-AU" dirty="0" smtClean="0"/>
              <a:t> (?</a:t>
            </a:r>
            <a:r>
              <a:rPr lang="en-AU" dirty="0" err="1" smtClean="0"/>
              <a:t>lực</a:t>
            </a:r>
            <a:r>
              <a:rPr lang="en-AU" dirty="0" smtClean="0"/>
              <a:t> </a:t>
            </a:r>
            <a:r>
              <a:rPr lang="en-AU" dirty="0" err="1" smtClean="0"/>
              <a:t>xoắn</a:t>
            </a:r>
            <a:r>
              <a:rPr lang="en-AU" dirty="0" smtClean="0"/>
              <a:t>)</a:t>
            </a:r>
          </a:p>
          <a:p>
            <a:pPr lvl="3"/>
            <a:r>
              <a:rPr lang="en-AU" dirty="0" err="1" smtClean="0"/>
              <a:t>Nguyên</a:t>
            </a:r>
            <a:r>
              <a:rPr lang="en-AU" dirty="0" smtClean="0"/>
              <a:t> </a:t>
            </a:r>
            <a:r>
              <a:rPr lang="en-AU" dirty="0" err="1" smtClean="0"/>
              <a:t>nhân</a:t>
            </a:r>
            <a:r>
              <a:rPr lang="en-AU" dirty="0" smtClean="0"/>
              <a:t> </a:t>
            </a:r>
            <a:r>
              <a:rPr lang="en-AU" dirty="0" err="1" smtClean="0"/>
              <a:t>thường</a:t>
            </a:r>
            <a:r>
              <a:rPr lang="en-AU" dirty="0" smtClean="0"/>
              <a:t> </a:t>
            </a:r>
            <a:r>
              <a:rPr lang="en-AU" dirty="0" err="1" smtClean="0"/>
              <a:t>gặp</a:t>
            </a:r>
            <a:r>
              <a:rPr lang="en-AU" dirty="0" smtClean="0"/>
              <a:t> </a:t>
            </a:r>
            <a:r>
              <a:rPr lang="en-AU" dirty="0" err="1" smtClean="0"/>
              <a:t>cho</a:t>
            </a:r>
            <a:r>
              <a:rPr lang="en-AU" dirty="0" smtClean="0"/>
              <a:t> “revision”: </a:t>
            </a:r>
            <a:r>
              <a:rPr lang="en-AU" dirty="0" err="1" smtClean="0"/>
              <a:t>kích</a:t>
            </a:r>
            <a:r>
              <a:rPr lang="en-AU" dirty="0" smtClean="0"/>
              <a:t> </a:t>
            </a:r>
            <a:r>
              <a:rPr lang="en-AU" dirty="0" err="1" smtClean="0"/>
              <a:t>thích</a:t>
            </a:r>
            <a:r>
              <a:rPr lang="en-AU" dirty="0" smtClean="0"/>
              <a:t> </a:t>
            </a:r>
            <a:r>
              <a:rPr lang="en-AU" dirty="0" err="1" smtClean="0"/>
              <a:t>mô</a:t>
            </a:r>
            <a:r>
              <a:rPr lang="en-AU" dirty="0" smtClean="0"/>
              <a:t> </a:t>
            </a:r>
            <a:r>
              <a:rPr lang="en-AU" dirty="0" err="1" smtClean="0"/>
              <a:t>mềm</a:t>
            </a:r>
            <a:r>
              <a:rPr lang="en-AU" dirty="0" smtClean="0"/>
              <a:t> do </a:t>
            </a:r>
            <a:r>
              <a:rPr lang="en-AU" dirty="0" err="1" smtClean="0"/>
              <a:t>chỏm</a:t>
            </a:r>
            <a:r>
              <a:rPr lang="en-AU" dirty="0" smtClean="0"/>
              <a:t> </a:t>
            </a:r>
            <a:r>
              <a:rPr lang="en-AU" dirty="0" err="1" smtClean="0"/>
              <a:t>bị</a:t>
            </a:r>
            <a:r>
              <a:rPr lang="en-AU" dirty="0" smtClean="0"/>
              <a:t> </a:t>
            </a:r>
            <a:r>
              <a:rPr lang="en-AU" dirty="0" err="1" smtClean="0"/>
              <a:t>sụp</a:t>
            </a:r>
            <a:r>
              <a:rPr lang="en-AU" dirty="0" smtClean="0"/>
              <a:t> (screw into lateral thigh)</a:t>
            </a:r>
          </a:p>
          <a:p>
            <a:pPr lvl="2"/>
            <a:r>
              <a:rPr lang="en-AU" dirty="0" err="1" smtClean="0"/>
              <a:t>Quan</a:t>
            </a:r>
            <a:r>
              <a:rPr lang="en-AU" dirty="0" smtClean="0"/>
              <a:t> </a:t>
            </a:r>
            <a:r>
              <a:rPr lang="en-AU" dirty="0" err="1" smtClean="0"/>
              <a:t>tâm</a:t>
            </a:r>
            <a:r>
              <a:rPr lang="en-AU" dirty="0" smtClean="0"/>
              <a:t> </a:t>
            </a:r>
            <a:r>
              <a:rPr lang="en-AU" dirty="0" err="1" smtClean="0"/>
              <a:t>đến</a:t>
            </a:r>
            <a:r>
              <a:rPr lang="en-AU" dirty="0" smtClean="0"/>
              <a:t> </a:t>
            </a:r>
            <a:r>
              <a:rPr lang="en-AU" dirty="0" err="1" smtClean="0"/>
              <a:t>vít</a:t>
            </a:r>
            <a:r>
              <a:rPr lang="en-AU" dirty="0" smtClean="0"/>
              <a:t> </a:t>
            </a:r>
            <a:r>
              <a:rPr lang="en-AU" dirty="0" err="1" smtClean="0"/>
              <a:t>chống</a:t>
            </a:r>
            <a:r>
              <a:rPr lang="en-AU" dirty="0" smtClean="0"/>
              <a:t> </a:t>
            </a:r>
            <a:r>
              <a:rPr lang="en-AU" dirty="0" err="1" smtClean="0"/>
              <a:t>xoay</a:t>
            </a:r>
            <a:r>
              <a:rPr lang="en-AU" dirty="0" smtClean="0"/>
              <a:t> </a:t>
            </a:r>
            <a:r>
              <a:rPr lang="en-AU" dirty="0" err="1" smtClean="0"/>
              <a:t>tăng</a:t>
            </a:r>
            <a:r>
              <a:rPr lang="en-AU" dirty="0" smtClean="0"/>
              <a:t> </a:t>
            </a:r>
            <a:r>
              <a:rPr lang="en-AU" dirty="0" err="1" smtClean="0"/>
              <a:t>cường</a:t>
            </a:r>
            <a:endParaRPr lang="en-AU" dirty="0" smtClean="0"/>
          </a:p>
          <a:p>
            <a:pPr lvl="2"/>
            <a:r>
              <a:rPr lang="en-AU" dirty="0" smtClean="0"/>
              <a:t>FAITH trial: no difference between screws or </a:t>
            </a:r>
            <a:r>
              <a:rPr lang="en-AU" dirty="0" err="1" smtClean="0"/>
              <a:t>dhs</a:t>
            </a:r>
            <a:endParaRPr lang="en-AU" dirty="0" smtClean="0"/>
          </a:p>
          <a:p>
            <a:pPr lvl="1"/>
            <a:r>
              <a:rPr lang="en-AU" dirty="0" err="1" smtClean="0"/>
              <a:t>Gãy</a:t>
            </a:r>
            <a:r>
              <a:rPr lang="en-AU" dirty="0" smtClean="0"/>
              <a:t> </a:t>
            </a:r>
            <a:r>
              <a:rPr lang="en-AU" dirty="0" err="1" smtClean="0"/>
              <a:t>mất</a:t>
            </a:r>
            <a:r>
              <a:rPr lang="en-AU" dirty="0" smtClean="0"/>
              <a:t> </a:t>
            </a:r>
            <a:r>
              <a:rPr lang="en-AU" dirty="0" err="1" smtClean="0"/>
              <a:t>vững</a:t>
            </a:r>
            <a:endParaRPr lang="en-AU" dirty="0" smtClean="0"/>
          </a:p>
          <a:p>
            <a:pPr lvl="2"/>
            <a:r>
              <a:rPr lang="en-AU" dirty="0" err="1" smtClean="0"/>
              <a:t>Gãy</a:t>
            </a:r>
            <a:r>
              <a:rPr lang="en-AU" dirty="0" smtClean="0"/>
              <a:t> </a:t>
            </a:r>
            <a:r>
              <a:rPr lang="en-AU" dirty="0" err="1" smtClean="0"/>
              <a:t>mất</a:t>
            </a:r>
            <a:r>
              <a:rPr lang="en-AU" dirty="0" smtClean="0"/>
              <a:t> </a:t>
            </a:r>
            <a:r>
              <a:rPr lang="en-AU" dirty="0" err="1" smtClean="0"/>
              <a:t>vững</a:t>
            </a:r>
            <a:r>
              <a:rPr lang="en-AU" dirty="0" smtClean="0"/>
              <a:t> </a:t>
            </a:r>
            <a:r>
              <a:rPr lang="en-AU" dirty="0" err="1" smtClean="0"/>
              <a:t>liên</a:t>
            </a:r>
            <a:r>
              <a:rPr lang="en-AU" dirty="0" smtClean="0"/>
              <a:t> </a:t>
            </a:r>
            <a:r>
              <a:rPr lang="en-AU" dirty="0" err="1" smtClean="0"/>
              <a:t>mấu</a:t>
            </a:r>
            <a:r>
              <a:rPr lang="en-AU" dirty="0" smtClean="0"/>
              <a:t> </a:t>
            </a:r>
            <a:r>
              <a:rPr lang="en-AU" dirty="0" err="1" smtClean="0"/>
              <a:t>chuyển</a:t>
            </a:r>
            <a:r>
              <a:rPr lang="en-AU" dirty="0" smtClean="0"/>
              <a:t> </a:t>
            </a:r>
            <a:r>
              <a:rPr lang="en-AU" dirty="0" err="1" smtClean="0"/>
              <a:t>hoặc</a:t>
            </a:r>
            <a:r>
              <a:rPr lang="en-AU" dirty="0" smtClean="0"/>
              <a:t> </a:t>
            </a:r>
            <a:r>
              <a:rPr lang="en-AU" dirty="0" err="1" smtClean="0"/>
              <a:t>dưới</a:t>
            </a:r>
            <a:r>
              <a:rPr lang="en-AU" dirty="0" smtClean="0"/>
              <a:t> </a:t>
            </a:r>
            <a:r>
              <a:rPr lang="en-AU" dirty="0" err="1" smtClean="0"/>
              <a:t>mấu</a:t>
            </a:r>
            <a:r>
              <a:rPr lang="en-AU" dirty="0" smtClean="0"/>
              <a:t> </a:t>
            </a:r>
            <a:r>
              <a:rPr lang="en-AU" dirty="0" err="1" smtClean="0"/>
              <a:t>chuyển</a:t>
            </a:r>
            <a:r>
              <a:rPr lang="en-AU" dirty="0" smtClean="0"/>
              <a:t>: </a:t>
            </a:r>
            <a:r>
              <a:rPr lang="en-AU" dirty="0" err="1" smtClean="0"/>
              <a:t>đinh</a:t>
            </a:r>
            <a:r>
              <a:rPr lang="en-AU" dirty="0" smtClean="0"/>
              <a:t> </a:t>
            </a:r>
            <a:r>
              <a:rPr lang="en-AU" dirty="0" err="1" smtClean="0"/>
              <a:t>nội</a:t>
            </a:r>
            <a:r>
              <a:rPr lang="en-AU" dirty="0" smtClean="0"/>
              <a:t> </a:t>
            </a:r>
            <a:r>
              <a:rPr lang="en-AU" dirty="0" err="1" smtClean="0"/>
              <a:t>tuỷ</a:t>
            </a:r>
            <a:r>
              <a:rPr lang="en-AU" dirty="0" smtClean="0"/>
              <a:t> (56% </a:t>
            </a:r>
            <a:r>
              <a:rPr lang="en-AU" dirty="0" err="1" smtClean="0"/>
              <a:t>thát</a:t>
            </a:r>
            <a:r>
              <a:rPr lang="en-AU" dirty="0" smtClean="0"/>
              <a:t> </a:t>
            </a:r>
            <a:r>
              <a:rPr lang="en-AU" dirty="0" err="1" smtClean="0"/>
              <a:t>bại</a:t>
            </a:r>
            <a:r>
              <a:rPr lang="en-AU" dirty="0" smtClean="0"/>
              <a:t> </a:t>
            </a:r>
            <a:r>
              <a:rPr lang="en-AU" dirty="0" err="1" smtClean="0"/>
              <a:t>với</a:t>
            </a:r>
            <a:r>
              <a:rPr lang="en-AU" dirty="0" smtClean="0"/>
              <a:t>  DHS)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4974" y="633717"/>
            <a:ext cx="3946022" cy="267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4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1073</Words>
  <Application>Microsoft Macintosh PowerPoint</Application>
  <PresentationFormat>Widescreen</PresentationFormat>
  <Paragraphs>124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Arial</vt:lpstr>
      <vt:lpstr>Office Theme</vt:lpstr>
      <vt:lpstr>Gãy đầu trên xương đùi</vt:lpstr>
      <vt:lpstr>Giới thiệu</vt:lpstr>
      <vt:lpstr> Giải phẫu</vt:lpstr>
      <vt:lpstr>Gãy cổ xương đùi</vt:lpstr>
      <vt:lpstr>Phân loại gãy cổ xương đùi</vt:lpstr>
      <vt:lpstr>Phân loại gãy cổ xương đùi</vt:lpstr>
      <vt:lpstr>Phân loại gãy liên mấu chuyển</vt:lpstr>
      <vt:lpstr>Hình ảnh học</vt:lpstr>
      <vt:lpstr>Điều trị</vt:lpstr>
      <vt:lpstr>Điều trị</vt:lpstr>
      <vt:lpstr>Gãy cổ xương đùi ở người trẻ</vt:lpstr>
      <vt:lpstr>Tiên lượng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Proximal femur fractures</dc:title>
  <dc:creator>Alan B</dc:creator>
  <cp:lastModifiedBy>Trương Viết Thông</cp:lastModifiedBy>
  <cp:revision>109</cp:revision>
  <dcterms:created xsi:type="dcterms:W3CDTF">2016-10-23T23:45:56Z</dcterms:created>
  <dcterms:modified xsi:type="dcterms:W3CDTF">2016-11-09T14:41:28Z</dcterms:modified>
</cp:coreProperties>
</file>